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59" r:id="rId4"/>
    <p:sldId id="268" r:id="rId5"/>
    <p:sldId id="269" r:id="rId6"/>
    <p:sldId id="270" r:id="rId7"/>
    <p:sldId id="271" r:id="rId8"/>
    <p:sldId id="272" r:id="rId9"/>
    <p:sldId id="274" r:id="rId10"/>
    <p:sldId id="275" r:id="rId11"/>
    <p:sldId id="258" r:id="rId12"/>
    <p:sldId id="273" r:id="rId13"/>
    <p:sldId id="277" r:id="rId14"/>
    <p:sldId id="260" r:id="rId15"/>
    <p:sldId id="279" r:id="rId16"/>
    <p:sldId id="278" r:id="rId17"/>
    <p:sldId id="280" r:id="rId18"/>
    <p:sldId id="281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99BD9-B185-E041-BA14-D264368E5EE3}" v="423" dt="2019-10-17T11:23:16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705"/>
  </p:normalViewPr>
  <p:slideViewPr>
    <p:cSldViewPr snapToGrid="0" snapToObjects="1">
      <p:cViewPr varScale="1">
        <p:scale>
          <a:sx n="109" d="100"/>
          <a:sy n="109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men elshamy" userId="ad31ee44aa240ec3" providerId="LiveId" clId="{CD899BD9-B185-E041-BA14-D264368E5EE3}"/>
    <pc:docChg chg="undo redo custSel addSld delSld modSld modMainMaster">
      <pc:chgData name="momen elshamy" userId="ad31ee44aa240ec3" providerId="LiveId" clId="{CD899BD9-B185-E041-BA14-D264368E5EE3}" dt="2019-10-17T11:23:27.855" v="1086" actId="14100"/>
      <pc:docMkLst>
        <pc:docMk/>
      </pc:docMkLst>
      <pc:sldChg chg="del">
        <pc:chgData name="momen elshamy" userId="ad31ee44aa240ec3" providerId="LiveId" clId="{CD899BD9-B185-E041-BA14-D264368E5EE3}" dt="2019-10-17T10:56:38.331" v="545" actId="2696"/>
        <pc:sldMkLst>
          <pc:docMk/>
          <pc:sldMk cId="3151766090" sldId="257"/>
        </pc:sldMkLst>
      </pc:sldChg>
      <pc:sldChg chg="addSp delSp modSp">
        <pc:chgData name="momen elshamy" userId="ad31ee44aa240ec3" providerId="LiveId" clId="{CD899BD9-B185-E041-BA14-D264368E5EE3}" dt="2019-10-17T09:29:48.138" v="192" actId="554"/>
        <pc:sldMkLst>
          <pc:docMk/>
          <pc:sldMk cId="1323746876" sldId="263"/>
        </pc:sldMkLst>
        <pc:spChg chg="add mod">
          <ac:chgData name="momen elshamy" userId="ad31ee44aa240ec3" providerId="LiveId" clId="{CD899BD9-B185-E041-BA14-D264368E5EE3}" dt="2019-10-17T09:24:51.329" v="94" actId="1076"/>
          <ac:spMkLst>
            <pc:docMk/>
            <pc:sldMk cId="1323746876" sldId="263"/>
            <ac:spMk id="3" creationId="{F0AB1952-6EF9-0E42-94D0-784A8436C91E}"/>
          </ac:spMkLst>
        </pc:spChg>
        <pc:spChg chg="add mod">
          <ac:chgData name="momen elshamy" userId="ad31ee44aa240ec3" providerId="LiveId" clId="{CD899BD9-B185-E041-BA14-D264368E5EE3}" dt="2019-10-17T09:29:48.138" v="192" actId="554"/>
          <ac:spMkLst>
            <pc:docMk/>
            <pc:sldMk cId="1323746876" sldId="263"/>
            <ac:spMk id="6" creationId="{466ABA38-F558-8140-87CF-752F2F7E75EA}"/>
          </ac:spMkLst>
        </pc:spChg>
        <pc:spChg chg="add mod">
          <ac:chgData name="momen elshamy" userId="ad31ee44aa240ec3" providerId="LiveId" clId="{CD899BD9-B185-E041-BA14-D264368E5EE3}" dt="2019-10-17T09:24:51.329" v="94" actId="1076"/>
          <ac:spMkLst>
            <pc:docMk/>
            <pc:sldMk cId="1323746876" sldId="263"/>
            <ac:spMk id="8" creationId="{4654B9A7-130F-A34E-B744-D22F66E79476}"/>
          </ac:spMkLst>
        </pc:spChg>
        <pc:spChg chg="mod">
          <ac:chgData name="momen elshamy" userId="ad31ee44aa240ec3" providerId="LiveId" clId="{CD899BD9-B185-E041-BA14-D264368E5EE3}" dt="2019-10-17T09:23:20.374" v="8" actId="14100"/>
          <ac:spMkLst>
            <pc:docMk/>
            <pc:sldMk cId="1323746876" sldId="263"/>
            <ac:spMk id="10" creationId="{7A6847FD-9215-054C-A720-DD2F388E375C}"/>
          </ac:spMkLst>
        </pc:spChg>
        <pc:spChg chg="mod">
          <ac:chgData name="momen elshamy" userId="ad31ee44aa240ec3" providerId="LiveId" clId="{CD899BD9-B185-E041-BA14-D264368E5EE3}" dt="2019-10-17T09:23:31.954" v="10" actId="14100"/>
          <ac:spMkLst>
            <pc:docMk/>
            <pc:sldMk cId="1323746876" sldId="263"/>
            <ac:spMk id="11" creationId="{2DC9102F-A579-0B46-A6BE-254B744AAD3A}"/>
          </ac:spMkLst>
        </pc:spChg>
        <pc:spChg chg="add mod">
          <ac:chgData name="momen elshamy" userId="ad31ee44aa240ec3" providerId="LiveId" clId="{CD899BD9-B185-E041-BA14-D264368E5EE3}" dt="2019-10-17T09:29:48.138" v="192" actId="554"/>
          <ac:spMkLst>
            <pc:docMk/>
            <pc:sldMk cId="1323746876" sldId="263"/>
            <ac:spMk id="12" creationId="{E885764B-4AB9-C043-A26A-4C2D5DF4D319}"/>
          </ac:spMkLst>
        </pc:spChg>
        <pc:spChg chg="add mod">
          <ac:chgData name="momen elshamy" userId="ad31ee44aa240ec3" providerId="LiveId" clId="{CD899BD9-B185-E041-BA14-D264368E5EE3}" dt="2019-10-17T09:29:48.138" v="192" actId="554"/>
          <ac:spMkLst>
            <pc:docMk/>
            <pc:sldMk cId="1323746876" sldId="263"/>
            <ac:spMk id="13" creationId="{17D26919-4556-9D41-95C8-30AC448AA1E6}"/>
          </ac:spMkLst>
        </pc:spChg>
        <pc:spChg chg="add mod">
          <ac:chgData name="momen elshamy" userId="ad31ee44aa240ec3" providerId="LiveId" clId="{CD899BD9-B185-E041-BA14-D264368E5EE3}" dt="2019-10-17T09:29:25.233" v="185" actId="1076"/>
          <ac:spMkLst>
            <pc:docMk/>
            <pc:sldMk cId="1323746876" sldId="263"/>
            <ac:spMk id="18" creationId="{4E0F4F4E-B15B-D946-BF7C-9DB88B494F11}"/>
          </ac:spMkLst>
        </pc:spChg>
        <pc:spChg chg="add del mod">
          <ac:chgData name="momen elshamy" userId="ad31ee44aa240ec3" providerId="LiveId" clId="{CD899BD9-B185-E041-BA14-D264368E5EE3}" dt="2019-10-17T09:29:27.074" v="186" actId="478"/>
          <ac:spMkLst>
            <pc:docMk/>
            <pc:sldMk cId="1323746876" sldId="263"/>
            <ac:spMk id="19" creationId="{A7971AEE-6346-7745-A7D8-060E16B791DB}"/>
          </ac:spMkLst>
        </pc:spChg>
        <pc:spChg chg="add mod">
          <ac:chgData name="momen elshamy" userId="ad31ee44aa240ec3" providerId="LiveId" clId="{CD899BD9-B185-E041-BA14-D264368E5EE3}" dt="2019-10-17T09:29:37.049" v="191" actId="20577"/>
          <ac:spMkLst>
            <pc:docMk/>
            <pc:sldMk cId="1323746876" sldId="263"/>
            <ac:spMk id="20" creationId="{1D0BAECE-565E-9045-8B8D-D9941EE5172D}"/>
          </ac:spMkLst>
        </pc:spChg>
        <pc:grpChg chg="add mod">
          <ac:chgData name="momen elshamy" userId="ad31ee44aa240ec3" providerId="LiveId" clId="{CD899BD9-B185-E041-BA14-D264368E5EE3}" dt="2019-10-17T09:28:56.992" v="171" actId="1076"/>
          <ac:grpSpMkLst>
            <pc:docMk/>
            <pc:sldMk cId="1323746876" sldId="263"/>
            <ac:grpSpMk id="14" creationId="{EBA4D2A1-5822-3244-A5F9-E94EA0EED6C8}"/>
          </ac:grpSpMkLst>
        </pc:grpChg>
        <pc:grpChg chg="add mod">
          <ac:chgData name="momen elshamy" userId="ad31ee44aa240ec3" providerId="LiveId" clId="{CD899BD9-B185-E041-BA14-D264368E5EE3}" dt="2019-10-17T09:29:02.232" v="173" actId="1076"/>
          <ac:grpSpMkLst>
            <pc:docMk/>
            <pc:sldMk cId="1323746876" sldId="263"/>
            <ac:grpSpMk id="16" creationId="{92CAC884-A893-3E42-9DAF-9A38113042F6}"/>
          </ac:grpSpMkLst>
        </pc:grpChg>
      </pc:sldChg>
      <pc:sldChg chg="addSp delSp modSp new mod modClrScheme chgLayout">
        <pc:chgData name="momen elshamy" userId="ad31ee44aa240ec3" providerId="LiveId" clId="{CD899BD9-B185-E041-BA14-D264368E5EE3}" dt="2019-10-17T10:36:32.374" v="364" actId="1076"/>
        <pc:sldMkLst>
          <pc:docMk/>
          <pc:sldMk cId="2456708598" sldId="264"/>
        </pc:sldMkLst>
        <pc:spChg chg="mod ord">
          <ac:chgData name="momen elshamy" userId="ad31ee44aa240ec3" providerId="LiveId" clId="{CD899BD9-B185-E041-BA14-D264368E5EE3}" dt="2019-10-17T09:30:18.918" v="194" actId="700"/>
          <ac:spMkLst>
            <pc:docMk/>
            <pc:sldMk cId="2456708598" sldId="264"/>
            <ac:spMk id="2" creationId="{1C21CE98-6294-0644-959A-5DCB2B094142}"/>
          </ac:spMkLst>
        </pc:spChg>
        <pc:spChg chg="del">
          <ac:chgData name="momen elshamy" userId="ad31ee44aa240ec3" providerId="LiveId" clId="{CD899BD9-B185-E041-BA14-D264368E5EE3}" dt="2019-10-17T09:30:18.918" v="194" actId="700"/>
          <ac:spMkLst>
            <pc:docMk/>
            <pc:sldMk cId="2456708598" sldId="264"/>
            <ac:spMk id="3" creationId="{8C170401-17DE-0242-A3AC-4FDDE7C3E720}"/>
          </ac:spMkLst>
        </pc:spChg>
        <pc:spChg chg="mod topLvl">
          <ac:chgData name="momen elshamy" userId="ad31ee44aa240ec3" providerId="LiveId" clId="{CD899BD9-B185-E041-BA14-D264368E5EE3}" dt="2019-10-17T10:28:48.352" v="259" actId="164"/>
          <ac:spMkLst>
            <pc:docMk/>
            <pc:sldMk cId="2456708598" sldId="264"/>
            <ac:spMk id="7" creationId="{994B8530-912D-6849-B951-7B1C939D0864}"/>
          </ac:spMkLst>
        </pc:spChg>
        <pc:spChg chg="mod topLvl">
          <ac:chgData name="momen elshamy" userId="ad31ee44aa240ec3" providerId="LiveId" clId="{CD899BD9-B185-E041-BA14-D264368E5EE3}" dt="2019-10-17T10:28:48.352" v="259" actId="164"/>
          <ac:spMkLst>
            <pc:docMk/>
            <pc:sldMk cId="2456708598" sldId="264"/>
            <ac:spMk id="8" creationId="{79D33553-9143-8048-8115-BB8208057CD0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9" creationId="{C283D618-A157-6949-BF67-CEA6AACD6559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10" creationId="{9C6C555E-4FBE-E042-9939-9AC13F193FDC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11" creationId="{831DB23C-D28F-614A-ADAA-CD59C7AF4B5E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12" creationId="{F9B84BC3-A950-3841-85AD-9764BE1B2D22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13" creationId="{4C0576C4-782D-144F-882F-61B8BA8AD70D}"/>
          </ac:spMkLst>
        </pc:spChg>
        <pc:spChg chg="del mod topLvl">
          <ac:chgData name="momen elshamy" userId="ad31ee44aa240ec3" providerId="LiveId" clId="{CD899BD9-B185-E041-BA14-D264368E5EE3}" dt="2019-10-17T10:19:11.160" v="202"/>
          <ac:spMkLst>
            <pc:docMk/>
            <pc:sldMk cId="2456708598" sldId="264"/>
            <ac:spMk id="14" creationId="{4E1128C7-6EC6-7D49-8E40-1A3D6BB7F8C3}"/>
          </ac:spMkLst>
        </pc:spChg>
        <pc:spChg chg="mod topLvl">
          <ac:chgData name="momen elshamy" userId="ad31ee44aa240ec3" providerId="LiveId" clId="{CD899BD9-B185-E041-BA14-D264368E5EE3}" dt="2019-10-17T10:28:48.352" v="259" actId="164"/>
          <ac:spMkLst>
            <pc:docMk/>
            <pc:sldMk cId="2456708598" sldId="264"/>
            <ac:spMk id="15" creationId="{A512F0C6-1AB6-7A4E-A627-C40A8A7E4E82}"/>
          </ac:spMkLst>
        </pc:spChg>
        <pc:spChg chg="mod topLvl">
          <ac:chgData name="momen elshamy" userId="ad31ee44aa240ec3" providerId="LiveId" clId="{CD899BD9-B185-E041-BA14-D264368E5EE3}" dt="2019-10-17T10:22:02.681" v="241" actId="164"/>
          <ac:spMkLst>
            <pc:docMk/>
            <pc:sldMk cId="2456708598" sldId="264"/>
            <ac:spMk id="16" creationId="{937EE199-8788-C248-AE69-D363B5DBA7D1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17" creationId="{44072B89-8FFD-CE4C-AFB0-903ECEE25DB3}"/>
          </ac:spMkLst>
        </pc:spChg>
        <pc:spChg chg="add del mod topLvl">
          <ac:chgData name="momen elshamy" userId="ad31ee44aa240ec3" providerId="LiveId" clId="{CD899BD9-B185-E041-BA14-D264368E5EE3}" dt="2019-10-17T10:21:49.430" v="238"/>
          <ac:spMkLst>
            <pc:docMk/>
            <pc:sldMk cId="2456708598" sldId="264"/>
            <ac:spMk id="18" creationId="{A69A873A-7E05-D648-9DD4-07071619A90E}"/>
          </ac:spMkLst>
        </pc:spChg>
        <pc:spChg chg="add del mod topLvl">
          <ac:chgData name="momen elshamy" userId="ad31ee44aa240ec3" providerId="LiveId" clId="{CD899BD9-B185-E041-BA14-D264368E5EE3}" dt="2019-10-17T10:21:49.430" v="238"/>
          <ac:spMkLst>
            <pc:docMk/>
            <pc:sldMk cId="2456708598" sldId="264"/>
            <ac:spMk id="19" creationId="{EAB880E8-4DC3-7046-9885-E8627CC45865}"/>
          </ac:spMkLst>
        </pc:spChg>
        <pc:spChg chg="del mod topLvl">
          <ac:chgData name="momen elshamy" userId="ad31ee44aa240ec3" providerId="LiveId" clId="{CD899BD9-B185-E041-BA14-D264368E5EE3}" dt="2019-10-17T10:21:23.593" v="232"/>
          <ac:spMkLst>
            <pc:docMk/>
            <pc:sldMk cId="2456708598" sldId="264"/>
            <ac:spMk id="20" creationId="{22100715-405C-1C43-8D0E-C99CB4E500F8}"/>
          </ac:spMkLst>
        </pc:spChg>
        <pc:spChg chg="del mod topLvl">
          <ac:chgData name="momen elshamy" userId="ad31ee44aa240ec3" providerId="LiveId" clId="{CD899BD9-B185-E041-BA14-D264368E5EE3}" dt="2019-10-17T10:21:19.950" v="231"/>
          <ac:spMkLst>
            <pc:docMk/>
            <pc:sldMk cId="2456708598" sldId="264"/>
            <ac:spMk id="21" creationId="{0B5A704F-0E83-7847-8B01-264B08E859B8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22" creationId="{8F599F4A-8CAC-144F-A81C-33B8F8A1C761}"/>
          </ac:spMkLst>
        </pc:spChg>
        <pc:spChg chg="del mod topLvl">
          <ac:chgData name="momen elshamy" userId="ad31ee44aa240ec3" providerId="LiveId" clId="{CD899BD9-B185-E041-BA14-D264368E5EE3}" dt="2019-10-17T10:21:23.593" v="232"/>
          <ac:spMkLst>
            <pc:docMk/>
            <pc:sldMk cId="2456708598" sldId="264"/>
            <ac:spMk id="23" creationId="{4C513C03-0732-894E-8ED3-058F5868B88F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24" creationId="{B6AF5771-4D21-8844-B80E-D81AB6648967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25" creationId="{0E8EE963-9F79-484C-B892-42049D10C57D}"/>
          </ac:spMkLst>
        </pc:spChg>
        <pc:spChg chg="mod topLvl">
          <ac:chgData name="momen elshamy" userId="ad31ee44aa240ec3" providerId="LiveId" clId="{CD899BD9-B185-E041-BA14-D264368E5EE3}" dt="2019-10-17T10:22:02.681" v="241" actId="164"/>
          <ac:spMkLst>
            <pc:docMk/>
            <pc:sldMk cId="2456708598" sldId="264"/>
            <ac:spMk id="26" creationId="{7D12C7B5-A8DC-CB49-B14E-F4182B475B58}"/>
          </ac:spMkLst>
        </pc:spChg>
        <pc:spChg chg="del mod topLvl">
          <ac:chgData name="momen elshamy" userId="ad31ee44aa240ec3" providerId="LiveId" clId="{CD899BD9-B185-E041-BA14-D264368E5EE3}" dt="2019-10-17T10:20:34.982" v="220" actId="478"/>
          <ac:spMkLst>
            <pc:docMk/>
            <pc:sldMk cId="2456708598" sldId="264"/>
            <ac:spMk id="27" creationId="{B39F51AF-4297-BF43-8BD2-229EA1382AA4}"/>
          </ac:spMkLst>
        </pc:spChg>
        <pc:spChg chg="add del mod topLvl">
          <ac:chgData name="momen elshamy" userId="ad31ee44aa240ec3" providerId="LiveId" clId="{CD899BD9-B185-E041-BA14-D264368E5EE3}" dt="2019-10-17T10:21:49.430" v="238"/>
          <ac:spMkLst>
            <pc:docMk/>
            <pc:sldMk cId="2456708598" sldId="264"/>
            <ac:spMk id="28" creationId="{0B46FF28-CE76-0D4A-A303-1E892D8028FC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29" creationId="{D1611ECA-1276-6443-9CFE-67480223446E}"/>
          </ac:spMkLst>
        </pc:spChg>
        <pc:spChg chg="del mod topLvl">
          <ac:chgData name="momen elshamy" userId="ad31ee44aa240ec3" providerId="LiveId" clId="{CD899BD9-B185-E041-BA14-D264368E5EE3}" dt="2019-10-17T10:21:19.950" v="231"/>
          <ac:spMkLst>
            <pc:docMk/>
            <pc:sldMk cId="2456708598" sldId="264"/>
            <ac:spMk id="32" creationId="{63CBEA81-FD5D-1E4B-A3FB-132528DC49F3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33" creationId="{9A07BB83-4BED-2743-B3CA-22895D529BE9}"/>
          </ac:spMkLst>
        </pc:spChg>
        <pc:spChg chg="del mod topLvl">
          <ac:chgData name="momen elshamy" userId="ad31ee44aa240ec3" providerId="LiveId" clId="{CD899BD9-B185-E041-BA14-D264368E5EE3}" dt="2019-10-17T10:20:32.291" v="219" actId="478"/>
          <ac:spMkLst>
            <pc:docMk/>
            <pc:sldMk cId="2456708598" sldId="264"/>
            <ac:spMk id="34" creationId="{937A8013-D54D-6B43-93AA-376B56DBCE9A}"/>
          </ac:spMkLst>
        </pc:spChg>
        <pc:spChg chg="del mod topLvl">
          <ac:chgData name="momen elshamy" userId="ad31ee44aa240ec3" providerId="LiveId" clId="{CD899BD9-B185-E041-BA14-D264368E5EE3}" dt="2019-10-17T10:19:26.265" v="206"/>
          <ac:spMkLst>
            <pc:docMk/>
            <pc:sldMk cId="2456708598" sldId="264"/>
            <ac:spMk id="35" creationId="{FFC0D00C-6653-2B4D-BC39-AAF997EBC54D}"/>
          </ac:spMkLst>
        </pc:spChg>
        <pc:spChg chg="del mod topLvl">
          <ac:chgData name="momen elshamy" userId="ad31ee44aa240ec3" providerId="LiveId" clId="{CD899BD9-B185-E041-BA14-D264368E5EE3}" dt="2019-10-17T10:19:26.265" v="206"/>
          <ac:spMkLst>
            <pc:docMk/>
            <pc:sldMk cId="2456708598" sldId="264"/>
            <ac:spMk id="36" creationId="{1F6BD0A3-29B7-CC4C-A731-45B502CCE7B4}"/>
          </ac:spMkLst>
        </pc:spChg>
        <pc:spChg chg="mod">
          <ac:chgData name="momen elshamy" userId="ad31ee44aa240ec3" providerId="LiveId" clId="{CD899BD9-B185-E041-BA14-D264368E5EE3}" dt="2019-10-17T10:28:48.352" v="259" actId="164"/>
          <ac:spMkLst>
            <pc:docMk/>
            <pc:sldMk cId="2456708598" sldId="264"/>
            <ac:spMk id="37" creationId="{62002243-182D-8447-B34E-D0931F98E8E4}"/>
          </ac:spMkLst>
        </pc:spChg>
        <pc:spChg chg="mod">
          <ac:chgData name="momen elshamy" userId="ad31ee44aa240ec3" providerId="LiveId" clId="{CD899BD9-B185-E041-BA14-D264368E5EE3}" dt="2019-10-17T10:28:48.352" v="259" actId="164"/>
          <ac:spMkLst>
            <pc:docMk/>
            <pc:sldMk cId="2456708598" sldId="264"/>
            <ac:spMk id="38" creationId="{01E9D293-793F-9C40-AE8E-C6C857FCDEDF}"/>
          </ac:spMkLst>
        </pc:spChg>
        <pc:spChg chg="mod">
          <ac:chgData name="momen elshamy" userId="ad31ee44aa240ec3" providerId="LiveId" clId="{CD899BD9-B185-E041-BA14-D264368E5EE3}" dt="2019-10-17T10:22:02.681" v="241" actId="164"/>
          <ac:spMkLst>
            <pc:docMk/>
            <pc:sldMk cId="2456708598" sldId="264"/>
            <ac:spMk id="40" creationId="{2A8C61C6-840F-8943-89FC-EE22E52A74F7}"/>
          </ac:spMkLst>
        </pc:spChg>
        <pc:spChg chg="mod">
          <ac:chgData name="momen elshamy" userId="ad31ee44aa240ec3" providerId="LiveId" clId="{CD899BD9-B185-E041-BA14-D264368E5EE3}" dt="2019-10-17T10:22:02.681" v="241" actId="164"/>
          <ac:spMkLst>
            <pc:docMk/>
            <pc:sldMk cId="2456708598" sldId="264"/>
            <ac:spMk id="41" creationId="{DBF6965A-638E-7A40-B184-E9CDA1F2743F}"/>
          </ac:spMkLst>
        </pc:spChg>
        <pc:spChg chg="mod">
          <ac:chgData name="momen elshamy" userId="ad31ee44aa240ec3" providerId="LiveId" clId="{CD899BD9-B185-E041-BA14-D264368E5EE3}" dt="2019-10-17T10:21:35.175" v="235"/>
          <ac:spMkLst>
            <pc:docMk/>
            <pc:sldMk cId="2456708598" sldId="264"/>
            <ac:spMk id="42" creationId="{C27F4D0C-003F-A641-9556-86A8CBB5339B}"/>
          </ac:spMkLst>
        </pc:spChg>
        <pc:spChg chg="mod">
          <ac:chgData name="momen elshamy" userId="ad31ee44aa240ec3" providerId="LiveId" clId="{CD899BD9-B185-E041-BA14-D264368E5EE3}" dt="2019-10-17T10:22:02.681" v="241" actId="164"/>
          <ac:spMkLst>
            <pc:docMk/>
            <pc:sldMk cId="2456708598" sldId="264"/>
            <ac:spMk id="43" creationId="{D893D6B6-B988-D648-A3D2-9180C8C7DF8B}"/>
          </ac:spMkLst>
        </pc:spChg>
        <pc:spChg chg="add mod">
          <ac:chgData name="momen elshamy" userId="ad31ee44aa240ec3" providerId="LiveId" clId="{CD899BD9-B185-E041-BA14-D264368E5EE3}" dt="2019-10-17T10:29:37.790" v="288" actId="12788"/>
          <ac:spMkLst>
            <pc:docMk/>
            <pc:sldMk cId="2456708598" sldId="264"/>
            <ac:spMk id="83" creationId="{43A4967F-A043-9148-BC89-7DCA7661AE7A}"/>
          </ac:spMkLst>
        </pc:spChg>
        <pc:spChg chg="add mod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4" creationId="{71D666CC-2082-CF4A-B239-330E422E85CF}"/>
          </ac:spMkLst>
        </pc:spChg>
        <pc:spChg chg="add mod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5" creationId="{D0250522-DA18-5D45-88EA-D1DEFE49A523}"/>
          </ac:spMkLst>
        </pc:spChg>
        <pc:spChg chg="add mod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6" creationId="{2C69FA52-5357-6E47-9AA9-B62F66693056}"/>
          </ac:spMkLst>
        </pc:spChg>
        <pc:spChg chg="add mod topLvl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7" creationId="{E11328C3-5F80-BF4B-A15D-691BE4F70186}"/>
          </ac:spMkLst>
        </pc:spChg>
        <pc:spChg chg="add mod topLvl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8" creationId="{A786DC10-A60F-F945-9986-3BA98ACD9DB5}"/>
          </ac:spMkLst>
        </pc:spChg>
        <pc:spChg chg="add mod topLvl">
          <ac:chgData name="momen elshamy" userId="ad31ee44aa240ec3" providerId="LiveId" clId="{CD899BD9-B185-E041-BA14-D264368E5EE3}" dt="2019-10-17T10:36:32.374" v="364" actId="1076"/>
          <ac:spMkLst>
            <pc:docMk/>
            <pc:sldMk cId="2456708598" sldId="264"/>
            <ac:spMk id="89" creationId="{5F27F6A2-536F-C748-A906-C40DA2FF7048}"/>
          </ac:spMkLst>
        </pc:spChg>
        <pc:grpChg chg="del mod">
          <ac:chgData name="momen elshamy" userId="ad31ee44aa240ec3" providerId="LiveId" clId="{CD899BD9-B185-E041-BA14-D264368E5EE3}" dt="2019-10-17T10:19:04.052" v="201" actId="165"/>
          <ac:grpSpMkLst>
            <pc:docMk/>
            <pc:sldMk cId="2456708598" sldId="264"/>
            <ac:grpSpMk id="6" creationId="{90CC9C33-7F77-0D47-AAB7-FFF4050569E2}"/>
          </ac:grpSpMkLst>
        </pc:grpChg>
        <pc:grpChg chg="add del mod">
          <ac:chgData name="momen elshamy" userId="ad31ee44aa240ec3" providerId="LiveId" clId="{CD899BD9-B185-E041-BA14-D264368E5EE3}" dt="2019-10-17T10:21:10.748" v="228" actId="165"/>
          <ac:grpSpMkLst>
            <pc:docMk/>
            <pc:sldMk cId="2456708598" sldId="264"/>
            <ac:grpSpMk id="39" creationId="{40478DD7-8DC8-C744-A6EC-557A704FBB1F}"/>
          </ac:grpSpMkLst>
        </pc:grpChg>
        <pc:grpChg chg="add mod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44" creationId="{4B236CF8-86E5-1544-B672-CA0980CE392F}"/>
          </ac:grpSpMkLst>
        </pc:grpChg>
        <pc:grpChg chg="add mod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45" creationId="{60BCA5D9-93BE-C447-A997-77C78295448C}"/>
          </ac:grpSpMkLst>
        </pc:grpChg>
        <pc:grpChg chg="add mod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51" creationId="{58478860-CDA2-0040-9856-CAF238E7ABD7}"/>
          </ac:grpSpMkLst>
        </pc:grpChg>
        <pc:grpChg chg="add del mod">
          <ac:chgData name="momen elshamy" userId="ad31ee44aa240ec3" providerId="LiveId" clId="{CD899BD9-B185-E041-BA14-D264368E5EE3}" dt="2019-10-17T10:27:34.322" v="250" actId="478"/>
          <ac:grpSpMkLst>
            <pc:docMk/>
            <pc:sldMk cId="2456708598" sldId="264"/>
            <ac:grpSpMk id="57" creationId="{A0FF06DF-BAEE-854B-A92F-2AB7271F9BD1}"/>
          </ac:grpSpMkLst>
        </pc:grpChg>
        <pc:grpChg chg="add mod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63" creationId="{E888CD7B-531F-3143-924B-70C68E7E9373}"/>
          </ac:grpSpMkLst>
        </pc:grpChg>
        <pc:grpChg chg="add mod topLvl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69" creationId="{4A1F303F-9CC7-684B-AB11-C712BA4B5E37}"/>
          </ac:grpSpMkLst>
        </pc:grpChg>
        <pc:grpChg chg="add mod topLvl">
          <ac:chgData name="momen elshamy" userId="ad31ee44aa240ec3" providerId="LiveId" clId="{CD899BD9-B185-E041-BA14-D264368E5EE3}" dt="2019-10-17T10:29:40.055" v="289" actId="12788"/>
          <ac:grpSpMkLst>
            <pc:docMk/>
            <pc:sldMk cId="2456708598" sldId="264"/>
            <ac:grpSpMk id="75" creationId="{8767E9D8-DE99-2F44-A2E1-028350416B31}"/>
          </ac:grpSpMkLst>
        </pc:grpChg>
        <pc:grpChg chg="add del mod">
          <ac:chgData name="momen elshamy" userId="ad31ee44aa240ec3" providerId="LiveId" clId="{CD899BD9-B185-E041-BA14-D264368E5EE3}" dt="2019-10-17T10:27:55.518" v="258" actId="165"/>
          <ac:grpSpMkLst>
            <pc:docMk/>
            <pc:sldMk cId="2456708598" sldId="264"/>
            <ac:grpSpMk id="81" creationId="{E3538F35-B162-3448-B4E6-0A44E9A09186}"/>
          </ac:grpSpMkLst>
        </pc:grpChg>
        <pc:grpChg chg="add mod">
          <ac:chgData name="momen elshamy" userId="ad31ee44aa240ec3" providerId="LiveId" clId="{CD899BD9-B185-E041-BA14-D264368E5EE3}" dt="2019-10-17T10:36:32.374" v="364" actId="1076"/>
          <ac:grpSpMkLst>
            <pc:docMk/>
            <pc:sldMk cId="2456708598" sldId="264"/>
            <ac:grpSpMk id="82" creationId="{78550249-F4CF-2D47-948C-F75106963B95}"/>
          </ac:grpSpMkLst>
        </pc:grpChg>
        <pc:grpChg chg="add del mod">
          <ac:chgData name="momen elshamy" userId="ad31ee44aa240ec3" providerId="LiveId" clId="{CD899BD9-B185-E041-BA14-D264368E5EE3}" dt="2019-10-17T10:31:27.583" v="312" actId="165"/>
          <ac:grpSpMkLst>
            <pc:docMk/>
            <pc:sldMk cId="2456708598" sldId="264"/>
            <ac:grpSpMk id="90" creationId="{93DC35FC-AABA-6344-AF9B-1B4BA3AB9135}"/>
          </ac:grpSpMkLst>
        </pc:grpChg>
        <pc:picChg chg="add del mod">
          <ac:chgData name="momen elshamy" userId="ad31ee44aa240ec3" providerId="LiveId" clId="{CD899BD9-B185-E041-BA14-D264368E5EE3}" dt="2019-10-17T10:18:43.584" v="196" actId="27803"/>
          <ac:picMkLst>
            <pc:docMk/>
            <pc:sldMk cId="2456708598" sldId="264"/>
            <ac:picMk id="5" creationId="{90CC9C33-7F77-0D47-AAB7-FFF4050569E2}"/>
          </ac:picMkLst>
        </pc:picChg>
        <pc:picChg chg="del mod topLvl">
          <ac:chgData name="momen elshamy" userId="ad31ee44aa240ec3" providerId="LiveId" clId="{CD899BD9-B185-E041-BA14-D264368E5EE3}" dt="2019-10-17T10:20:32.291" v="219" actId="478"/>
          <ac:picMkLst>
            <pc:docMk/>
            <pc:sldMk cId="2456708598" sldId="264"/>
            <ac:picMk id="30" creationId="{CF181FD0-9E3E-E141-BDCF-66612E73AB8B}"/>
          </ac:picMkLst>
        </pc:picChg>
        <pc:picChg chg="del mod topLvl">
          <ac:chgData name="momen elshamy" userId="ad31ee44aa240ec3" providerId="LiveId" clId="{CD899BD9-B185-E041-BA14-D264368E5EE3}" dt="2019-10-17T10:20:32.291" v="219" actId="478"/>
          <ac:picMkLst>
            <pc:docMk/>
            <pc:sldMk cId="2456708598" sldId="264"/>
            <ac:picMk id="31" creationId="{030C18DB-01B1-264E-84E4-F03003F4C2FA}"/>
          </ac:picMkLst>
        </pc:picChg>
      </pc:sldChg>
      <pc:sldChg chg="addSp delSp modSp new">
        <pc:chgData name="momen elshamy" userId="ad31ee44aa240ec3" providerId="LiveId" clId="{CD899BD9-B185-E041-BA14-D264368E5EE3}" dt="2019-10-17T10:56:28.160" v="544" actId="1076"/>
        <pc:sldMkLst>
          <pc:docMk/>
          <pc:sldMk cId="3619109059" sldId="265"/>
        </pc:sldMkLst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6" creationId="{36CC828D-40A7-5E4B-B975-B4226EC48C64}"/>
          </ac:spMkLst>
        </pc:spChg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10" creationId="{ADE75218-BB87-774C-8336-C2EFB3A90128}"/>
          </ac:spMkLst>
        </pc:spChg>
        <pc:spChg chg="mod">
          <ac:chgData name="momen elshamy" userId="ad31ee44aa240ec3" providerId="LiveId" clId="{CD899BD9-B185-E041-BA14-D264368E5EE3}" dt="2019-10-17T10:38:40.443" v="371" actId="1076"/>
          <ac:spMkLst>
            <pc:docMk/>
            <pc:sldMk cId="3619109059" sldId="265"/>
            <ac:spMk id="13" creationId="{4FA71E49-3518-764B-A143-67EC7D243DF6}"/>
          </ac:spMkLst>
        </pc:spChg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14" creationId="{CD9EA2A6-089D-9742-B138-DEBF2A209E94}"/>
          </ac:spMkLst>
        </pc:spChg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18" creationId="{144CA05F-4D3D-C24D-AE6A-AA50FED4E9A9}"/>
          </ac:spMkLst>
        </pc:spChg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22" creationId="{08197315-4AE7-6A4A-8512-D92A4E211573}"/>
          </ac:spMkLst>
        </pc:spChg>
        <pc:spChg chg="del">
          <ac:chgData name="momen elshamy" userId="ad31ee44aa240ec3" providerId="LiveId" clId="{CD899BD9-B185-E041-BA14-D264368E5EE3}" dt="2019-10-17T10:38:33.129" v="367" actId="478"/>
          <ac:spMkLst>
            <pc:docMk/>
            <pc:sldMk cId="3619109059" sldId="265"/>
            <ac:spMk id="26" creationId="{6AC356B4-04D0-334B-9E71-7620A03C1F06}"/>
          </ac:spMkLst>
        </pc:spChg>
        <pc:spChg chg="mod">
          <ac:chgData name="momen elshamy" userId="ad31ee44aa240ec3" providerId="LiveId" clId="{CD899BD9-B185-E041-BA14-D264368E5EE3}" dt="2019-10-17T10:39:16.328" v="375" actId="207"/>
          <ac:spMkLst>
            <pc:docMk/>
            <pc:sldMk cId="3619109059" sldId="265"/>
            <ac:spMk id="30" creationId="{748D8EEC-9688-A844-BFCD-8B8407F3B610}"/>
          </ac:spMkLst>
        </pc:spChg>
        <pc:spChg chg="mod">
          <ac:chgData name="momen elshamy" userId="ad31ee44aa240ec3" providerId="LiveId" clId="{CD899BD9-B185-E041-BA14-D264368E5EE3}" dt="2019-10-17T10:39:19.245" v="376" actId="207"/>
          <ac:spMkLst>
            <pc:docMk/>
            <pc:sldMk cId="3619109059" sldId="265"/>
            <ac:spMk id="31" creationId="{22F3BFAE-9BDF-5446-96FB-16A922B0FF1A}"/>
          </ac:spMkLst>
        </pc:spChg>
        <pc:spChg chg="mod">
          <ac:chgData name="momen elshamy" userId="ad31ee44aa240ec3" providerId="LiveId" clId="{CD899BD9-B185-E041-BA14-D264368E5EE3}" dt="2019-10-17T10:39:23.373" v="378" actId="207"/>
          <ac:spMkLst>
            <pc:docMk/>
            <pc:sldMk cId="3619109059" sldId="265"/>
            <ac:spMk id="32" creationId="{26555645-2FDA-EE40-AB22-D2AA9C18C4B3}"/>
          </ac:spMkLst>
        </pc:spChg>
        <pc:spChg chg="mod">
          <ac:chgData name="momen elshamy" userId="ad31ee44aa240ec3" providerId="LiveId" clId="{CD899BD9-B185-E041-BA14-D264368E5EE3}" dt="2019-10-17T10:39:21.380" v="377" actId="207"/>
          <ac:spMkLst>
            <pc:docMk/>
            <pc:sldMk cId="3619109059" sldId="265"/>
            <ac:spMk id="33" creationId="{FAF44919-18C6-F74F-89EB-72DB4AFA4C4A}"/>
          </ac:spMkLst>
        </pc:spChg>
        <pc:spChg chg="add del mod">
          <ac:chgData name="momen elshamy" userId="ad31ee44aa240ec3" providerId="LiveId" clId="{CD899BD9-B185-E041-BA14-D264368E5EE3}" dt="2019-10-17T10:40:14.507" v="411" actId="478"/>
          <ac:spMkLst>
            <pc:docMk/>
            <pc:sldMk cId="3619109059" sldId="265"/>
            <ac:spMk id="35" creationId="{E1E44236-F376-8340-883B-A31CF26B63A8}"/>
          </ac:spMkLst>
        </pc:spChg>
        <pc:spChg chg="add del mod">
          <ac:chgData name="momen elshamy" userId="ad31ee44aa240ec3" providerId="LiveId" clId="{CD899BD9-B185-E041-BA14-D264368E5EE3}" dt="2019-10-17T10:43:05.177" v="460"/>
          <ac:spMkLst>
            <pc:docMk/>
            <pc:sldMk cId="3619109059" sldId="265"/>
            <ac:spMk id="44" creationId="{E0933045-0A70-854C-B421-36656877D375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45" creationId="{D063141D-665A-7943-8606-150C2DF21AE1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46" creationId="{8EE956D5-FE8D-9D45-B279-A287C4D27D2C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47" creationId="{1EC50E24-377D-EA45-9C68-D870B83D5810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48" creationId="{293CE7A5-04B6-534F-AFAB-3A1FB2766F3B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49" creationId="{DF2FA2ED-5243-7645-99DF-DC126E97137A}"/>
          </ac:spMkLst>
        </pc:spChg>
        <pc:spChg chg="mod">
          <ac:chgData name="momen elshamy" userId="ad31ee44aa240ec3" providerId="LiveId" clId="{CD899BD9-B185-E041-BA14-D264368E5EE3}" dt="2019-10-17T10:54:12.927" v="496" actId="108"/>
          <ac:spMkLst>
            <pc:docMk/>
            <pc:sldMk cId="3619109059" sldId="265"/>
            <ac:spMk id="53" creationId="{499D9B8C-72D7-B04C-BF26-D56F856D0C6C}"/>
          </ac:spMkLst>
        </pc:spChg>
        <pc:spChg chg="mod">
          <ac:chgData name="momen elshamy" userId="ad31ee44aa240ec3" providerId="LiveId" clId="{CD899BD9-B185-E041-BA14-D264368E5EE3}" dt="2019-10-17T10:54:12.927" v="496" actId="108"/>
          <ac:spMkLst>
            <pc:docMk/>
            <pc:sldMk cId="3619109059" sldId="265"/>
            <ac:spMk id="54" creationId="{B8EF24AE-1C30-EB4C-9479-CA77180943D1}"/>
          </ac:spMkLst>
        </pc:spChg>
        <pc:spChg chg="mod">
          <ac:chgData name="momen elshamy" userId="ad31ee44aa240ec3" providerId="LiveId" clId="{CD899BD9-B185-E041-BA14-D264368E5EE3}" dt="2019-10-17T10:54:12.927" v="496" actId="108"/>
          <ac:spMkLst>
            <pc:docMk/>
            <pc:sldMk cId="3619109059" sldId="265"/>
            <ac:spMk id="55" creationId="{1BD20EFB-4DF4-5447-B023-A240515E538C}"/>
          </ac:spMkLst>
        </pc:spChg>
        <pc:spChg chg="mod">
          <ac:chgData name="momen elshamy" userId="ad31ee44aa240ec3" providerId="LiveId" clId="{CD899BD9-B185-E041-BA14-D264368E5EE3}" dt="2019-10-17T10:54:12.927" v="496" actId="108"/>
          <ac:spMkLst>
            <pc:docMk/>
            <pc:sldMk cId="3619109059" sldId="265"/>
            <ac:spMk id="56" creationId="{860F65C0-6545-7C41-8181-BFC77281C93C}"/>
          </ac:spMkLst>
        </pc:spChg>
        <pc:spChg chg="mod">
          <ac:chgData name="momen elshamy" userId="ad31ee44aa240ec3" providerId="LiveId" clId="{CD899BD9-B185-E041-BA14-D264368E5EE3}" dt="2019-10-17T10:54:12.927" v="496" actId="108"/>
          <ac:spMkLst>
            <pc:docMk/>
            <pc:sldMk cId="3619109059" sldId="265"/>
            <ac:spMk id="57" creationId="{FB6912ED-DBC2-C74F-A5CE-BC21152ACFFE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58" creationId="{C1022119-9E3A-6C45-9F5A-DD8AB5FD4909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59" creationId="{C82BD13B-F59D-CC49-8C53-0687FDC13A47}"/>
          </ac:spMkLst>
        </pc:spChg>
        <pc:spChg chg="add mod">
          <ac:chgData name="momen elshamy" userId="ad31ee44aa240ec3" providerId="LiveId" clId="{CD899BD9-B185-E041-BA14-D264368E5EE3}" dt="2019-10-17T10:56:28.160" v="544" actId="1076"/>
          <ac:spMkLst>
            <pc:docMk/>
            <pc:sldMk cId="3619109059" sldId="265"/>
            <ac:spMk id="60" creationId="{AE7B95BB-AAA6-494D-82C2-871EAB72E9AB}"/>
          </ac:spMkLst>
        </pc:spChg>
        <pc:spChg chg="add">
          <ac:chgData name="momen elshamy" userId="ad31ee44aa240ec3" providerId="LiveId" clId="{CD899BD9-B185-E041-BA14-D264368E5EE3}" dt="2019-10-17T10:56:21.481" v="543"/>
          <ac:spMkLst>
            <pc:docMk/>
            <pc:sldMk cId="3619109059" sldId="265"/>
            <ac:spMk id="61" creationId="{5768C084-1D47-C840-9670-7F6BF1DF65A0}"/>
          </ac:spMkLst>
        </pc:spChg>
        <pc:grpChg chg="add del">
          <ac:chgData name="momen elshamy" userId="ad31ee44aa240ec3" providerId="LiveId" clId="{CD899BD9-B185-E041-BA14-D264368E5EE3}" dt="2019-10-17T10:38:42.955" v="372" actId="478"/>
          <ac:grpSpMkLst>
            <pc:docMk/>
            <pc:sldMk cId="3619109059" sldId="265"/>
            <ac:grpSpMk id="3" creationId="{FBB9361F-8562-5B47-A20B-F3AE7C4F91F5}"/>
          </ac:grpSpMkLst>
        </pc:grpChg>
        <pc:grpChg chg="add mod">
          <ac:chgData name="momen elshamy" userId="ad31ee44aa240ec3" providerId="LiveId" clId="{CD899BD9-B185-E041-BA14-D264368E5EE3}" dt="2019-10-17T10:56:28.160" v="544" actId="1076"/>
          <ac:grpSpMkLst>
            <pc:docMk/>
            <pc:sldMk cId="3619109059" sldId="265"/>
            <ac:grpSpMk id="29" creationId="{B147140E-8F96-F341-BB8E-5A1264658243}"/>
          </ac:grpSpMkLst>
        </pc:grpChg>
        <pc:grpChg chg="add mod">
          <ac:chgData name="momen elshamy" userId="ad31ee44aa240ec3" providerId="LiveId" clId="{CD899BD9-B185-E041-BA14-D264368E5EE3}" dt="2019-10-17T10:56:28.160" v="544" actId="1076"/>
          <ac:grpSpMkLst>
            <pc:docMk/>
            <pc:sldMk cId="3619109059" sldId="265"/>
            <ac:grpSpMk id="36" creationId="{AD65DEB2-0D64-3248-B8E0-B7FFD9F90328}"/>
          </ac:grpSpMkLst>
        </pc:grpChg>
        <pc:grpChg chg="add mod">
          <ac:chgData name="momen elshamy" userId="ad31ee44aa240ec3" providerId="LiveId" clId="{CD899BD9-B185-E041-BA14-D264368E5EE3}" dt="2019-10-17T10:56:28.160" v="544" actId="1076"/>
          <ac:grpSpMkLst>
            <pc:docMk/>
            <pc:sldMk cId="3619109059" sldId="265"/>
            <ac:grpSpMk id="38" creationId="{E4927D0A-5D5B-D649-9203-A35266D74D17}"/>
          </ac:grpSpMkLst>
        </pc:grpChg>
        <pc:grpChg chg="add mod">
          <ac:chgData name="momen elshamy" userId="ad31ee44aa240ec3" providerId="LiveId" clId="{CD899BD9-B185-E041-BA14-D264368E5EE3}" dt="2019-10-17T10:56:28.160" v="544" actId="1076"/>
          <ac:grpSpMkLst>
            <pc:docMk/>
            <pc:sldMk cId="3619109059" sldId="265"/>
            <ac:grpSpMk id="40" creationId="{CC59E75C-3CEA-AD46-A962-51340291C1E4}"/>
          </ac:grpSpMkLst>
        </pc:grpChg>
        <pc:grpChg chg="mod">
          <ac:chgData name="momen elshamy" userId="ad31ee44aa240ec3" providerId="LiveId" clId="{CD899BD9-B185-E041-BA14-D264368E5EE3}" dt="2019-10-17T10:56:28.160" v="544" actId="1076"/>
          <ac:grpSpMkLst>
            <pc:docMk/>
            <pc:sldMk cId="3619109059" sldId="265"/>
            <ac:grpSpMk id="52" creationId="{330A3052-D7A0-8F47-AEB6-4AB05B5EE26F}"/>
          </ac:grpSpMkLst>
        </pc:grpChg>
        <pc:picChg chg="add mod">
          <ac:chgData name="momen elshamy" userId="ad31ee44aa240ec3" providerId="LiveId" clId="{CD899BD9-B185-E041-BA14-D264368E5EE3}" dt="2019-10-17T10:56:28.160" v="544" actId="1076"/>
          <ac:picMkLst>
            <pc:docMk/>
            <pc:sldMk cId="3619109059" sldId="265"/>
            <ac:picMk id="34" creationId="{0D8FCEFC-D318-E348-B17A-32198FCB5656}"/>
          </ac:picMkLst>
        </pc:picChg>
        <pc:picChg chg="add del mod">
          <ac:chgData name="momen elshamy" userId="ad31ee44aa240ec3" providerId="LiveId" clId="{CD899BD9-B185-E041-BA14-D264368E5EE3}" dt="2019-10-17T10:53:37.890" v="485" actId="27803"/>
          <ac:picMkLst>
            <pc:docMk/>
            <pc:sldMk cId="3619109059" sldId="265"/>
            <ac:picMk id="51" creationId="{330A3052-D7A0-8F47-AEB6-4AB05B5EE26F}"/>
          </ac:picMkLst>
        </pc:picChg>
      </pc:sldChg>
      <pc:sldChg chg="addSp delSp modSp new mod modClrScheme chgLayout">
        <pc:chgData name="momen elshamy" userId="ad31ee44aa240ec3" providerId="LiveId" clId="{CD899BD9-B185-E041-BA14-D264368E5EE3}" dt="2019-10-17T11:23:27.855" v="1086" actId="14100"/>
        <pc:sldMkLst>
          <pc:docMk/>
          <pc:sldMk cId="2069661460" sldId="266"/>
        </pc:sldMkLst>
        <pc:spChg chg="mod ord">
          <ac:chgData name="momen elshamy" userId="ad31ee44aa240ec3" providerId="LiveId" clId="{CD899BD9-B185-E041-BA14-D264368E5EE3}" dt="2019-10-17T11:15:33.937" v="859" actId="700"/>
          <ac:spMkLst>
            <pc:docMk/>
            <pc:sldMk cId="2069661460" sldId="266"/>
            <ac:spMk id="2" creationId="{6E6F3D71-B302-7849-987D-54BB8AF7BC1F}"/>
          </ac:spMkLst>
        </pc:spChg>
        <pc:spChg chg="del">
          <ac:chgData name="momen elshamy" userId="ad31ee44aa240ec3" providerId="LiveId" clId="{CD899BD9-B185-E041-BA14-D264368E5EE3}" dt="2019-10-17T10:57:09.322" v="547" actId="700"/>
          <ac:spMkLst>
            <pc:docMk/>
            <pc:sldMk cId="2069661460" sldId="266"/>
            <ac:spMk id="3" creationId="{99292629-A172-B24D-BB15-52FD01A7C017}"/>
          </ac:spMkLst>
        </pc:spChg>
        <pc:spChg chg="add del mod">
          <ac:chgData name="momen elshamy" userId="ad31ee44aa240ec3" providerId="LiveId" clId="{CD899BD9-B185-E041-BA14-D264368E5EE3}" dt="2019-10-17T11:13:44.543" v="830"/>
          <ac:spMkLst>
            <pc:docMk/>
            <pc:sldMk cId="2069661460" sldId="266"/>
            <ac:spMk id="10" creationId="{ABBC6C3D-A2DD-FC42-9458-789624A56F6E}"/>
          </ac:spMkLst>
        </pc:spChg>
        <pc:spChg chg="add mod">
          <ac:chgData name="momen elshamy" userId="ad31ee44aa240ec3" providerId="LiveId" clId="{CD899BD9-B185-E041-BA14-D264368E5EE3}" dt="2019-10-17T11:10:27.582" v="824" actId="571"/>
          <ac:spMkLst>
            <pc:docMk/>
            <pc:sldMk cId="2069661460" sldId="266"/>
            <ac:spMk id="11" creationId="{4A33F745-8D75-A34F-8AA1-253404C57FF2}"/>
          </ac:spMkLst>
        </pc:spChg>
        <pc:spChg chg="add del mod">
          <ac:chgData name="momen elshamy" userId="ad31ee44aa240ec3" providerId="LiveId" clId="{CD899BD9-B185-E041-BA14-D264368E5EE3}" dt="2019-10-17T11:13:33.025" v="827"/>
          <ac:spMkLst>
            <pc:docMk/>
            <pc:sldMk cId="2069661460" sldId="266"/>
            <ac:spMk id="12" creationId="{7B85DFC3-3C3E-9B40-B33A-B8C84B739A44}"/>
          </ac:spMkLst>
        </pc:spChg>
        <pc:spChg chg="add del mod">
          <ac:chgData name="momen elshamy" userId="ad31ee44aa240ec3" providerId="LiveId" clId="{CD899BD9-B185-E041-BA14-D264368E5EE3}" dt="2019-10-17T11:15:32.025" v="858"/>
          <ac:spMkLst>
            <pc:docMk/>
            <pc:sldMk cId="2069661460" sldId="266"/>
            <ac:spMk id="14" creationId="{8EB8F2FA-3416-6D41-B603-87090AFEC2A5}"/>
          </ac:spMkLst>
        </pc:spChg>
        <pc:spChg chg="add del mod ord">
          <ac:chgData name="momen elshamy" userId="ad31ee44aa240ec3" providerId="LiveId" clId="{CD899BD9-B185-E041-BA14-D264368E5EE3}" dt="2019-10-17T11:15:41.451" v="860" actId="931"/>
          <ac:spMkLst>
            <pc:docMk/>
            <pc:sldMk cId="2069661460" sldId="266"/>
            <ac:spMk id="15" creationId="{DCF98082-C44C-6D45-B474-7496B4957129}"/>
          </ac:spMkLst>
        </pc:spChg>
        <pc:spChg chg="add">
          <ac:chgData name="momen elshamy" userId="ad31ee44aa240ec3" providerId="LiveId" clId="{CD899BD9-B185-E041-BA14-D264368E5EE3}" dt="2019-10-17T11:16:53.378" v="948"/>
          <ac:spMkLst>
            <pc:docMk/>
            <pc:sldMk cId="2069661460" sldId="266"/>
            <ac:spMk id="18" creationId="{24A26C78-7EC6-2A49-BF4D-372DAF8483A3}"/>
          </ac:spMkLst>
        </pc:spChg>
        <pc:spChg chg="add mod">
          <ac:chgData name="momen elshamy" userId="ad31ee44aa240ec3" providerId="LiveId" clId="{CD899BD9-B185-E041-BA14-D264368E5EE3}" dt="2019-10-17T11:22:42.768" v="1073" actId="20577"/>
          <ac:spMkLst>
            <pc:docMk/>
            <pc:sldMk cId="2069661460" sldId="266"/>
            <ac:spMk id="19" creationId="{A2FECB26-3DD7-C747-A642-EEBDE39A2934}"/>
          </ac:spMkLst>
        </pc:spChg>
        <pc:spChg chg="mod">
          <ac:chgData name="momen elshamy" userId="ad31ee44aa240ec3" providerId="LiveId" clId="{CD899BD9-B185-E041-BA14-D264368E5EE3}" dt="2019-10-17T11:17:31.816" v="957" actId="108"/>
          <ac:spMkLst>
            <pc:docMk/>
            <pc:sldMk cId="2069661460" sldId="266"/>
            <ac:spMk id="21" creationId="{5B07466B-B4E9-6749-9EA0-2A0A494C20FF}"/>
          </ac:spMkLst>
        </pc:spChg>
        <pc:spChg chg="add mod">
          <ac:chgData name="momen elshamy" userId="ad31ee44aa240ec3" providerId="LiveId" clId="{CD899BD9-B185-E041-BA14-D264368E5EE3}" dt="2019-10-17T11:22:52.808" v="1076" actId="1076"/>
          <ac:spMkLst>
            <pc:docMk/>
            <pc:sldMk cId="2069661460" sldId="266"/>
            <ac:spMk id="29" creationId="{7D9FE2DF-02FD-A748-A480-C13516441420}"/>
          </ac:spMkLst>
        </pc:spChg>
        <pc:spChg chg="add mod">
          <ac:chgData name="momen elshamy" userId="ad31ee44aa240ec3" providerId="LiveId" clId="{CD899BD9-B185-E041-BA14-D264368E5EE3}" dt="2019-10-17T11:22:54.818" v="1077" actId="14100"/>
          <ac:spMkLst>
            <pc:docMk/>
            <pc:sldMk cId="2069661460" sldId="266"/>
            <ac:spMk id="30" creationId="{0BA211DA-6C49-964B-8AE3-05E99E11D4FE}"/>
          </ac:spMkLst>
        </pc:spChg>
        <pc:spChg chg="add mod">
          <ac:chgData name="momen elshamy" userId="ad31ee44aa240ec3" providerId="LiveId" clId="{CD899BD9-B185-E041-BA14-D264368E5EE3}" dt="2019-10-17T11:23:27.855" v="1086" actId="14100"/>
          <ac:spMkLst>
            <pc:docMk/>
            <pc:sldMk cId="2069661460" sldId="266"/>
            <ac:spMk id="31" creationId="{2E1299A1-DC4D-8B45-BA44-6103099CDE39}"/>
          </ac:spMkLst>
        </pc:spChg>
        <pc:grpChg chg="add mod">
          <ac:chgData name="momen elshamy" userId="ad31ee44aa240ec3" providerId="LiveId" clId="{CD899BD9-B185-E041-BA14-D264368E5EE3}" dt="2019-10-17T11:18:39.167" v="972" actId="207"/>
          <ac:grpSpMkLst>
            <pc:docMk/>
            <pc:sldMk cId="2069661460" sldId="266"/>
            <ac:grpSpMk id="20" creationId="{0E2AB105-57DC-234E-BB22-C33C908F4098}"/>
          </ac:grpSpMkLst>
        </pc:grpChg>
        <pc:grpChg chg="add mod">
          <ac:chgData name="momen elshamy" userId="ad31ee44aa240ec3" providerId="LiveId" clId="{CD899BD9-B185-E041-BA14-D264368E5EE3}" dt="2019-10-17T11:19:11.447" v="974" actId="1076"/>
          <ac:grpSpMkLst>
            <pc:docMk/>
            <pc:sldMk cId="2069661460" sldId="266"/>
            <ac:grpSpMk id="22" creationId="{DCDCFBB8-91E9-DC41-B94B-4947575B128E}"/>
          </ac:grpSpMkLst>
        </pc:grpChg>
        <pc:picChg chg="add del mod">
          <ac:chgData name="momen elshamy" userId="ad31ee44aa240ec3" providerId="LiveId" clId="{CD899BD9-B185-E041-BA14-D264368E5EE3}" dt="2019-10-17T10:59:26.430" v="551" actId="478"/>
          <ac:picMkLst>
            <pc:docMk/>
            <pc:sldMk cId="2069661460" sldId="266"/>
            <ac:picMk id="4" creationId="{F68F441E-3BF4-444A-8366-70D1D77EBF2D}"/>
          </ac:picMkLst>
        </pc:picChg>
        <pc:picChg chg="add del mod">
          <ac:chgData name="momen elshamy" userId="ad31ee44aa240ec3" providerId="LiveId" clId="{CD899BD9-B185-E041-BA14-D264368E5EE3}" dt="2019-10-17T11:02:11.543" v="564" actId="478"/>
          <ac:picMkLst>
            <pc:docMk/>
            <pc:sldMk cId="2069661460" sldId="266"/>
            <ac:picMk id="5" creationId="{964B096D-F680-8643-A556-074AF05882B7}"/>
          </ac:picMkLst>
        </pc:picChg>
        <pc:picChg chg="add del mod">
          <ac:chgData name="momen elshamy" userId="ad31ee44aa240ec3" providerId="LiveId" clId="{CD899BD9-B185-E041-BA14-D264368E5EE3}" dt="2019-10-17T11:00:46.322" v="562" actId="478"/>
          <ac:picMkLst>
            <pc:docMk/>
            <pc:sldMk cId="2069661460" sldId="266"/>
            <ac:picMk id="6" creationId="{6789BEC2-171F-EC41-A3DC-DFC9E33396F5}"/>
          </ac:picMkLst>
        </pc:picChg>
        <pc:picChg chg="add del mod">
          <ac:chgData name="momen elshamy" userId="ad31ee44aa240ec3" providerId="LiveId" clId="{CD899BD9-B185-E041-BA14-D264368E5EE3}" dt="2019-10-17T11:03:01.376" v="573" actId="478"/>
          <ac:picMkLst>
            <pc:docMk/>
            <pc:sldMk cId="2069661460" sldId="266"/>
            <ac:picMk id="7" creationId="{F485641C-F8FF-EB4C-9CAC-B697650AADD5}"/>
          </ac:picMkLst>
        </pc:picChg>
        <pc:picChg chg="add del mod">
          <ac:chgData name="momen elshamy" userId="ad31ee44aa240ec3" providerId="LiveId" clId="{CD899BD9-B185-E041-BA14-D264368E5EE3}" dt="2019-10-17T11:02:58.493" v="572" actId="478"/>
          <ac:picMkLst>
            <pc:docMk/>
            <pc:sldMk cId="2069661460" sldId="266"/>
            <ac:picMk id="8" creationId="{1CEADC8E-603C-0945-8593-985BD4038EAB}"/>
          </ac:picMkLst>
        </pc:picChg>
        <pc:picChg chg="add del mod">
          <ac:chgData name="momen elshamy" userId="ad31ee44aa240ec3" providerId="LiveId" clId="{CD899BD9-B185-E041-BA14-D264368E5EE3}" dt="2019-10-17T11:13:33.025" v="827"/>
          <ac:picMkLst>
            <pc:docMk/>
            <pc:sldMk cId="2069661460" sldId="266"/>
            <ac:picMk id="9" creationId="{A2EE0A80-5C07-944C-827C-6CB09D9BE862}"/>
          </ac:picMkLst>
        </pc:picChg>
        <pc:picChg chg="mod">
          <ac:chgData name="momen elshamy" userId="ad31ee44aa240ec3" providerId="LiveId" clId="{CD899BD9-B185-E041-BA14-D264368E5EE3}" dt="2019-10-17T11:17:54.108" v="961" actId="1076"/>
          <ac:picMkLst>
            <pc:docMk/>
            <pc:sldMk cId="2069661460" sldId="266"/>
            <ac:picMk id="13" creationId="{500F23F4-8068-874F-9D7F-E60007E4E4BE}"/>
          </ac:picMkLst>
        </pc:picChg>
        <pc:picChg chg="add mod">
          <ac:chgData name="momen elshamy" userId="ad31ee44aa240ec3" providerId="LiveId" clId="{CD899BD9-B185-E041-BA14-D264368E5EE3}" dt="2019-10-17T11:15:51.071" v="862" actId="27614"/>
          <ac:picMkLst>
            <pc:docMk/>
            <pc:sldMk cId="2069661460" sldId="266"/>
            <ac:picMk id="17" creationId="{FCFDD1F7-F7E2-E040-936C-C6E4800B4C30}"/>
          </ac:picMkLst>
        </pc:picChg>
        <pc:cxnChg chg="add mod">
          <ac:chgData name="momen elshamy" userId="ad31ee44aa240ec3" providerId="LiveId" clId="{CD899BD9-B185-E041-BA14-D264368E5EE3}" dt="2019-10-17T11:22:52.808" v="1076" actId="1076"/>
          <ac:cxnSpMkLst>
            <pc:docMk/>
            <pc:sldMk cId="2069661460" sldId="266"/>
            <ac:cxnSpMk id="25" creationId="{C9884D88-3106-6947-A893-BBF6E8BF47D2}"/>
          </ac:cxnSpMkLst>
        </pc:cxnChg>
        <pc:cxnChg chg="add mod">
          <ac:chgData name="momen elshamy" userId="ad31ee44aa240ec3" providerId="LiveId" clId="{CD899BD9-B185-E041-BA14-D264368E5EE3}" dt="2019-10-17T11:22:52.808" v="1076" actId="1076"/>
          <ac:cxnSpMkLst>
            <pc:docMk/>
            <pc:sldMk cId="2069661460" sldId="266"/>
            <ac:cxnSpMk id="27" creationId="{EFFAEE68-7F08-6F4B-A826-7764AA66BAB6}"/>
          </ac:cxnSpMkLst>
        </pc:cxnChg>
      </pc:sldChg>
      <pc:sldMasterChg chg="modSldLayout">
        <pc:chgData name="momen elshamy" userId="ad31ee44aa240ec3" providerId="LiveId" clId="{CD899BD9-B185-E041-BA14-D264368E5EE3}" dt="2019-10-17T11:15:27.855" v="857" actId="478"/>
        <pc:sldMasterMkLst>
          <pc:docMk/>
          <pc:sldMasterMk cId="1661650826" sldId="2147483648"/>
        </pc:sldMasterMkLst>
        <pc:sldLayoutChg chg="addSp delSp modSp">
          <pc:chgData name="momen elshamy" userId="ad31ee44aa240ec3" providerId="LiveId" clId="{CD899BD9-B185-E041-BA14-D264368E5EE3}" dt="2019-10-17T11:15:27.855" v="857" actId="478"/>
          <pc:sldLayoutMkLst>
            <pc:docMk/>
            <pc:sldMasterMk cId="1661650826" sldId="2147483648"/>
            <pc:sldLayoutMk cId="219268146" sldId="2147483650"/>
          </pc:sldLayoutMkLst>
          <pc:spChg chg="add del">
            <ac:chgData name="momen elshamy" userId="ad31ee44aa240ec3" providerId="LiveId" clId="{CD899BD9-B185-E041-BA14-D264368E5EE3}" dt="2019-10-17T11:13:57.058" v="832" actId="11529"/>
            <ac:spMkLst>
              <pc:docMk/>
              <pc:sldMasterMk cId="1661650826" sldId="2147483648"/>
              <pc:sldLayoutMk cId="219268146" sldId="2147483650"/>
              <ac:spMk id="2" creationId="{3FBAD1E9-9DF5-D442-8DFB-F86BE5A723D1}"/>
            </ac:spMkLst>
          </pc:spChg>
          <pc:spChg chg="add del mod">
            <ac:chgData name="momen elshamy" userId="ad31ee44aa240ec3" providerId="LiveId" clId="{CD899BD9-B185-E041-BA14-D264368E5EE3}" dt="2019-10-17T11:14:52.458" v="851" actId="478"/>
            <ac:spMkLst>
              <pc:docMk/>
              <pc:sldMasterMk cId="1661650826" sldId="2147483648"/>
              <pc:sldLayoutMk cId="219268146" sldId="2147483650"/>
              <ac:spMk id="4" creationId="{9429FAD3-3521-7C46-B728-F7E23401E5D7}"/>
            </ac:spMkLst>
          </pc:spChg>
          <pc:spChg chg="add del mod">
            <ac:chgData name="momen elshamy" userId="ad31ee44aa240ec3" providerId="LiveId" clId="{CD899BD9-B185-E041-BA14-D264368E5EE3}" dt="2019-10-17T11:15:27.855" v="857" actId="478"/>
            <ac:spMkLst>
              <pc:docMk/>
              <pc:sldMasterMk cId="1661650826" sldId="2147483648"/>
              <pc:sldLayoutMk cId="219268146" sldId="2147483650"/>
              <ac:spMk id="5" creationId="{C303B968-FA03-484E-8EB1-7A517921045F}"/>
            </ac:spMkLst>
          </pc:spChg>
          <pc:spChg chg="mod">
            <ac:chgData name="momen elshamy" userId="ad31ee44aa240ec3" providerId="LiveId" clId="{CD899BD9-B185-E041-BA14-D264368E5EE3}" dt="2019-10-17T11:14:08.008" v="835"/>
            <ac:spMkLst>
              <pc:docMk/>
              <pc:sldMasterMk cId="1661650826" sldId="2147483648"/>
              <pc:sldLayoutMk cId="219268146" sldId="2147483650"/>
              <ac:spMk id="6" creationId="{0E76FD87-0069-954D-A5D7-3E81CE079CA5}"/>
            </ac:spMkLst>
          </pc:spChg>
          <pc:spChg chg="add del mod">
            <ac:chgData name="momen elshamy" userId="ad31ee44aa240ec3" providerId="LiveId" clId="{CD899BD9-B185-E041-BA14-D264368E5EE3}" dt="2019-10-17T11:14:36.386" v="843" actId="478"/>
            <ac:spMkLst>
              <pc:docMk/>
              <pc:sldMasterMk cId="1661650826" sldId="2147483648"/>
              <pc:sldLayoutMk cId="219268146" sldId="2147483650"/>
              <ac:spMk id="7" creationId="{C87167CA-9AA7-4D44-8F0E-20ED8607700E}"/>
            </ac:spMkLst>
          </pc:spChg>
        </pc:sldLayoutChg>
        <pc:sldLayoutChg chg="modSp">
          <pc:chgData name="momen elshamy" userId="ad31ee44aa240ec3" providerId="LiveId" clId="{CD899BD9-B185-E041-BA14-D264368E5EE3}" dt="2019-10-17T09:22:42.627" v="0" actId="14861"/>
          <pc:sldLayoutMkLst>
            <pc:docMk/>
            <pc:sldMasterMk cId="1661650826" sldId="2147483648"/>
            <pc:sldLayoutMk cId="1732056731" sldId="2147483654"/>
          </pc:sldLayoutMkLst>
          <pc:spChg chg="mod">
            <ac:chgData name="momen elshamy" userId="ad31ee44aa240ec3" providerId="LiveId" clId="{CD899BD9-B185-E041-BA14-D264368E5EE3}" dt="2019-10-17T09:22:42.627" v="0" actId="14861"/>
            <ac:spMkLst>
              <pc:docMk/>
              <pc:sldMasterMk cId="1661650826" sldId="2147483648"/>
              <pc:sldLayoutMk cId="1732056731" sldId="2147483654"/>
              <ac:spMk id="4" creationId="{2819ABDA-4533-6A46-AF50-2C36B11311E2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ADFF22-9DB0-C244-BD6F-AAE4D50BFB23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4B3F8-9AB4-6B46-8E52-3184C8651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4F555D-46D3-A24B-9C9E-F4E5D605E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94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13820-6F5B-534B-8938-E83E324373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68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303B968-FA03-484E-8EB1-7A517921045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2871" y="1396936"/>
            <a:ext cx="5633681" cy="3120728"/>
          </a:xfrm>
          <a:prstGeom prst="rect">
            <a:avLst/>
          </a:prstGeom>
          <a:pattFill prst="pct90">
            <a:fgClr>
              <a:schemeClr val="accent2">
                <a:lumMod val="20000"/>
                <a:lumOff val="80000"/>
              </a:schemeClr>
            </a:fgClr>
            <a:bgClr>
              <a:schemeClr val="accent2"/>
            </a:bgClr>
          </a:pattFill>
          <a:ln>
            <a:noFill/>
          </a:ln>
          <a:scene3d>
            <a:camera prst="perspectiveHeroicExtremeLeftFacing" fov="2700000">
              <a:rot lat="20247694" lon="3672329" rev="2051917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13820-6F5B-534B-8938-E83E324373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0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13820-6F5B-534B-8938-E83E324373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4DCE06-7F3A-D449-A0CF-882F6E07D7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44753" y="0"/>
            <a:ext cx="3747247" cy="6858000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1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BF908-ECFB-5742-9F3F-4C713DCFA8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B78321F-876A-1E46-8398-1424592AE7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72953" y="443752"/>
            <a:ext cx="2904565" cy="5809130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>
            <a:outerShdw blurRad="660400" dist="241300" dir="10800000" algn="r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366FF67-F2B8-3B46-BAA2-3208688D51D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65776" y="443752"/>
            <a:ext cx="2904565" cy="3321424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>
            <a:outerShdw blurRad="698500" dist="2667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15B11B62-806D-C34D-BBB0-3E01F93CD2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5776" y="3913094"/>
            <a:ext cx="2904565" cy="2353234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>
            <a:outerShdw blurRad="698500" dist="2667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3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3094E-D437-0146-87C5-66E254D7A2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5CF4BF4-BDB3-2344-898A-4AB994167A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36920" y="1075763"/>
            <a:ext cx="3716595" cy="3200401"/>
          </a:xfrm>
          <a:prstGeom prst="hexagon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>
            <a:outerShdw blurRad="660400" dist="241300" dir="10800000" algn="r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9763AF77-0107-A644-B427-7F042F5B73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8354" y="2675963"/>
            <a:ext cx="3170037" cy="2729754"/>
          </a:xfrm>
          <a:prstGeom prst="hexagon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>
            <a:outerShdw blurRad="660400" dist="241300" dir="10800000" algn="r" rotWithShape="0">
              <a:prstClr val="black">
                <a:alpha val="36000"/>
              </a:prstClr>
            </a:outerShdw>
          </a:effectLst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95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469E6-686F-6842-AA76-CA41EA4AC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19ABDA-4533-6A46-AF50-2C36B11311E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12191999" cy="3563471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  <a:effectLst/>
        </p:spPr>
        <p:txBody>
          <a:bodyPr/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5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825D2076-18B8-45D1-8083-2A6DBF813F08}"/>
              </a:ext>
            </a:extLst>
          </p:cNvPr>
          <p:cNvSpPr txBox="1"/>
          <p:nvPr userDrawn="1"/>
        </p:nvSpPr>
        <p:spPr>
          <a:xfrm>
            <a:off x="0" y="-971610"/>
            <a:ext cx="121920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000">
                <a:solidFill>
                  <a:srgbClr val="C3C3C3"/>
                </a:solidFill>
              </a:rPr>
              <a:t>www.9slide.vn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1576F-1F6B-724A-80CE-E47340D57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56350"/>
            <a:ext cx="14657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8A8C77-44E6-F840-90DB-C36B6F8B2577}"/>
              </a:ext>
            </a:extLst>
          </p:cNvPr>
          <p:cNvCxnSpPr/>
          <p:nvPr userDrawn="1"/>
        </p:nvCxnSpPr>
        <p:spPr>
          <a:xfrm>
            <a:off x="1653989" y="6279776"/>
            <a:ext cx="0" cy="4706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aphic 19">
            <a:extLst>
              <a:ext uri="{FF2B5EF4-FFF2-40B4-BE49-F238E27FC236}">
                <a16:creationId xmlns:a16="http://schemas.microsoft.com/office/drawing/2014/main" id="{B4EB4503-D246-4543-BFED-452B74881174}"/>
              </a:ext>
            </a:extLst>
          </p:cNvPr>
          <p:cNvGrpSpPr/>
          <p:nvPr/>
        </p:nvGrpSpPr>
        <p:grpSpPr>
          <a:xfrm>
            <a:off x="1842248" y="6366206"/>
            <a:ext cx="991782" cy="278799"/>
            <a:chOff x="4324350" y="2933700"/>
            <a:chExt cx="3539680" cy="995034"/>
          </a:xfrm>
          <a:solidFill>
            <a:schemeClr val="accent6"/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FF4F5B2-DF28-3742-A455-12D08F4F62EB}"/>
                </a:ext>
              </a:extLst>
            </p:cNvPr>
            <p:cNvSpPr/>
            <p:nvPr/>
          </p:nvSpPr>
          <p:spPr>
            <a:xfrm>
              <a:off x="4324350" y="3236729"/>
              <a:ext cx="492823" cy="541527"/>
            </a:xfrm>
            <a:custGeom>
              <a:avLst/>
              <a:gdLst>
                <a:gd name="connsiteX0" fmla="*/ 492824 w 492823"/>
                <a:gd name="connsiteY0" fmla="*/ 200384 h 541527"/>
                <a:gd name="connsiteX1" fmla="*/ 249936 w 492823"/>
                <a:gd name="connsiteY1" fmla="*/ 400014 h 541527"/>
                <a:gd name="connsiteX2" fmla="*/ 154686 w 492823"/>
                <a:gd name="connsiteY2" fmla="*/ 400014 h 541527"/>
                <a:gd name="connsiteX3" fmla="*/ 154686 w 492823"/>
                <a:gd name="connsiteY3" fmla="*/ 541528 h 541527"/>
                <a:gd name="connsiteX4" fmla="*/ 0 w 492823"/>
                <a:gd name="connsiteY4" fmla="*/ 541528 h 541527"/>
                <a:gd name="connsiteX5" fmla="*/ 0 w 492823"/>
                <a:gd name="connsiteY5" fmla="*/ 0 h 541527"/>
                <a:gd name="connsiteX6" fmla="*/ 249936 w 492823"/>
                <a:gd name="connsiteY6" fmla="*/ 0 h 541527"/>
                <a:gd name="connsiteX7" fmla="*/ 492824 w 492823"/>
                <a:gd name="connsiteY7" fmla="*/ 200384 h 541527"/>
                <a:gd name="connsiteX8" fmla="*/ 336614 w 492823"/>
                <a:gd name="connsiteY8" fmla="*/ 200384 h 541527"/>
                <a:gd name="connsiteX9" fmla="*/ 240602 w 492823"/>
                <a:gd name="connsiteY9" fmla="*/ 120665 h 541527"/>
                <a:gd name="connsiteX10" fmla="*/ 154877 w 492823"/>
                <a:gd name="connsiteY10" fmla="*/ 120665 h 541527"/>
                <a:gd name="connsiteX11" fmla="*/ 154877 w 492823"/>
                <a:gd name="connsiteY11" fmla="*/ 279255 h 541527"/>
                <a:gd name="connsiteX12" fmla="*/ 240602 w 492823"/>
                <a:gd name="connsiteY12" fmla="*/ 279255 h 541527"/>
                <a:gd name="connsiteX13" fmla="*/ 336614 w 492823"/>
                <a:gd name="connsiteY13" fmla="*/ 200384 h 54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2823" h="541527">
                  <a:moveTo>
                    <a:pt x="492824" y="200384"/>
                  </a:moveTo>
                  <a:cubicBezTo>
                    <a:pt x="492824" y="323030"/>
                    <a:pt x="399098" y="400014"/>
                    <a:pt x="249936" y="400014"/>
                  </a:cubicBezTo>
                  <a:lnTo>
                    <a:pt x="154686" y="400014"/>
                  </a:lnTo>
                  <a:lnTo>
                    <a:pt x="154686" y="541528"/>
                  </a:lnTo>
                  <a:lnTo>
                    <a:pt x="0" y="541528"/>
                  </a:lnTo>
                  <a:lnTo>
                    <a:pt x="0" y="0"/>
                  </a:lnTo>
                  <a:lnTo>
                    <a:pt x="249936" y="0"/>
                  </a:lnTo>
                  <a:cubicBezTo>
                    <a:pt x="399098" y="0"/>
                    <a:pt x="492824" y="76606"/>
                    <a:pt x="492824" y="200384"/>
                  </a:cubicBezTo>
                  <a:close/>
                  <a:moveTo>
                    <a:pt x="336614" y="200384"/>
                  </a:moveTo>
                  <a:cubicBezTo>
                    <a:pt x="336614" y="150099"/>
                    <a:pt x="304610" y="120665"/>
                    <a:pt x="240602" y="120665"/>
                  </a:cubicBezTo>
                  <a:lnTo>
                    <a:pt x="154877" y="120665"/>
                  </a:lnTo>
                  <a:lnTo>
                    <a:pt x="154877" y="279255"/>
                  </a:lnTo>
                  <a:lnTo>
                    <a:pt x="240602" y="279255"/>
                  </a:lnTo>
                  <a:cubicBezTo>
                    <a:pt x="304800" y="279255"/>
                    <a:pt x="336614" y="249914"/>
                    <a:pt x="336614" y="200384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D093242-61D4-2E4E-AB3C-48F59545DD47}"/>
                </a:ext>
              </a:extLst>
            </p:cNvPr>
            <p:cNvSpPr/>
            <p:nvPr/>
          </p:nvSpPr>
          <p:spPr>
            <a:xfrm>
              <a:off x="4852320" y="3358997"/>
              <a:ext cx="446817" cy="426300"/>
            </a:xfrm>
            <a:custGeom>
              <a:avLst/>
              <a:gdLst>
                <a:gd name="connsiteX0" fmla="*/ 446818 w 446817"/>
                <a:gd name="connsiteY0" fmla="*/ 0 h 426300"/>
                <a:gd name="connsiteX1" fmla="*/ 446818 w 446817"/>
                <a:gd name="connsiteY1" fmla="*/ 419260 h 426300"/>
                <a:gd name="connsiteX2" fmla="*/ 305371 w 446817"/>
                <a:gd name="connsiteY2" fmla="*/ 419260 h 426300"/>
                <a:gd name="connsiteX3" fmla="*/ 305371 w 446817"/>
                <a:gd name="connsiteY3" fmla="*/ 374447 h 426300"/>
                <a:gd name="connsiteX4" fmla="*/ 179642 w 446817"/>
                <a:gd name="connsiteY4" fmla="*/ 426241 h 426300"/>
                <a:gd name="connsiteX5" fmla="*/ 0 w 446817"/>
                <a:gd name="connsiteY5" fmla="*/ 234348 h 426300"/>
                <a:gd name="connsiteX6" fmla="*/ 0 w 446817"/>
                <a:gd name="connsiteY6" fmla="*/ 0 h 426300"/>
                <a:gd name="connsiteX7" fmla="*/ 148304 w 446817"/>
                <a:gd name="connsiteY7" fmla="*/ 0 h 426300"/>
                <a:gd name="connsiteX8" fmla="*/ 148304 w 446817"/>
                <a:gd name="connsiteY8" fmla="*/ 210385 h 426300"/>
                <a:gd name="connsiteX9" fmla="*/ 218599 w 446817"/>
                <a:gd name="connsiteY9" fmla="*/ 300954 h 426300"/>
                <a:gd name="connsiteX10" fmla="*/ 298323 w 446817"/>
                <a:gd name="connsiteY10" fmla="*/ 201894 h 426300"/>
                <a:gd name="connsiteX11" fmla="*/ 298323 w 446817"/>
                <a:gd name="connsiteY11" fmla="*/ 0 h 4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6817" h="426300">
                  <a:moveTo>
                    <a:pt x="446818" y="0"/>
                  </a:moveTo>
                  <a:lnTo>
                    <a:pt x="446818" y="419260"/>
                  </a:lnTo>
                  <a:lnTo>
                    <a:pt x="305371" y="419260"/>
                  </a:lnTo>
                  <a:lnTo>
                    <a:pt x="305371" y="374447"/>
                  </a:lnTo>
                  <a:cubicBezTo>
                    <a:pt x="272825" y="408663"/>
                    <a:pt x="227087" y="427504"/>
                    <a:pt x="179642" y="426241"/>
                  </a:cubicBezTo>
                  <a:cubicBezTo>
                    <a:pt x="75819" y="426241"/>
                    <a:pt x="0" y="367465"/>
                    <a:pt x="0" y="234348"/>
                  </a:cubicBezTo>
                  <a:lnTo>
                    <a:pt x="0" y="0"/>
                  </a:lnTo>
                  <a:lnTo>
                    <a:pt x="148304" y="0"/>
                  </a:lnTo>
                  <a:lnTo>
                    <a:pt x="148304" y="210385"/>
                  </a:lnTo>
                  <a:cubicBezTo>
                    <a:pt x="148304" y="275387"/>
                    <a:pt x="174117" y="300954"/>
                    <a:pt x="218599" y="300954"/>
                  </a:cubicBezTo>
                  <a:cubicBezTo>
                    <a:pt x="263081" y="300954"/>
                    <a:pt x="298323" y="272651"/>
                    <a:pt x="298323" y="201894"/>
                  </a:cubicBezTo>
                  <a:lnTo>
                    <a:pt x="29832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CF8A3C19-1CDC-9A43-B40C-A97FD69DD0B9}"/>
                </a:ext>
              </a:extLst>
            </p:cNvPr>
            <p:cNvSpPr/>
            <p:nvPr/>
          </p:nvSpPr>
          <p:spPr>
            <a:xfrm>
              <a:off x="5355335" y="3351933"/>
              <a:ext cx="722471" cy="426323"/>
            </a:xfrm>
            <a:custGeom>
              <a:avLst/>
              <a:gdLst>
                <a:gd name="connsiteX0" fmla="*/ 722471 w 722471"/>
                <a:gd name="connsiteY0" fmla="*/ 186504 h 426323"/>
                <a:gd name="connsiteX1" fmla="*/ 722471 w 722471"/>
                <a:gd name="connsiteY1" fmla="*/ 426324 h 426323"/>
                <a:gd name="connsiteX2" fmla="*/ 574072 w 722471"/>
                <a:gd name="connsiteY2" fmla="*/ 426324 h 426323"/>
                <a:gd name="connsiteX3" fmla="*/ 574072 w 722471"/>
                <a:gd name="connsiteY3" fmla="*/ 210467 h 426323"/>
                <a:gd name="connsiteX4" fmla="*/ 510064 w 722471"/>
                <a:gd name="connsiteY4" fmla="*/ 124615 h 426323"/>
                <a:gd name="connsiteX5" fmla="*/ 435864 w 722471"/>
                <a:gd name="connsiteY5" fmla="*/ 218204 h 426323"/>
                <a:gd name="connsiteX6" fmla="*/ 435864 w 722471"/>
                <a:gd name="connsiteY6" fmla="*/ 426324 h 426323"/>
                <a:gd name="connsiteX7" fmla="*/ 287465 w 722471"/>
                <a:gd name="connsiteY7" fmla="*/ 426324 h 426323"/>
                <a:gd name="connsiteX8" fmla="*/ 287465 w 722471"/>
                <a:gd name="connsiteY8" fmla="*/ 210467 h 426323"/>
                <a:gd name="connsiteX9" fmla="*/ 223361 w 722471"/>
                <a:gd name="connsiteY9" fmla="*/ 124615 h 426323"/>
                <a:gd name="connsiteX10" fmla="*/ 148400 w 722471"/>
                <a:gd name="connsiteY10" fmla="*/ 218204 h 426323"/>
                <a:gd name="connsiteX11" fmla="*/ 148400 w 722471"/>
                <a:gd name="connsiteY11" fmla="*/ 426324 h 426323"/>
                <a:gd name="connsiteX12" fmla="*/ 0 w 722471"/>
                <a:gd name="connsiteY12" fmla="*/ 426324 h 426323"/>
                <a:gd name="connsiteX13" fmla="*/ 0 w 722471"/>
                <a:gd name="connsiteY13" fmla="*/ 7064 h 426323"/>
                <a:gd name="connsiteX14" fmla="*/ 141351 w 722471"/>
                <a:gd name="connsiteY14" fmla="*/ 7064 h 426323"/>
                <a:gd name="connsiteX15" fmla="*/ 141351 w 722471"/>
                <a:gd name="connsiteY15" fmla="*/ 51122 h 426323"/>
                <a:gd name="connsiteX16" fmla="*/ 267938 w 722471"/>
                <a:gd name="connsiteY16" fmla="*/ 83 h 426323"/>
                <a:gd name="connsiteX17" fmla="*/ 404622 w 722471"/>
                <a:gd name="connsiteY17" fmla="*/ 66123 h 426323"/>
                <a:gd name="connsiteX18" fmla="*/ 551402 w 722471"/>
                <a:gd name="connsiteY18" fmla="*/ 83 h 426323"/>
                <a:gd name="connsiteX19" fmla="*/ 722471 w 722471"/>
                <a:gd name="connsiteY19" fmla="*/ 186504 h 4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2471" h="426323">
                  <a:moveTo>
                    <a:pt x="722471" y="186504"/>
                  </a:moveTo>
                  <a:lnTo>
                    <a:pt x="722471" y="426324"/>
                  </a:lnTo>
                  <a:lnTo>
                    <a:pt x="574072" y="426324"/>
                  </a:lnTo>
                  <a:lnTo>
                    <a:pt x="574072" y="210467"/>
                  </a:lnTo>
                  <a:cubicBezTo>
                    <a:pt x="574072" y="150182"/>
                    <a:pt x="549116" y="124615"/>
                    <a:pt x="510064" y="124615"/>
                  </a:cubicBezTo>
                  <a:cubicBezTo>
                    <a:pt x="467106" y="124615"/>
                    <a:pt x="435864" y="152918"/>
                    <a:pt x="435864" y="218204"/>
                  </a:cubicBezTo>
                  <a:lnTo>
                    <a:pt x="435864" y="426324"/>
                  </a:lnTo>
                  <a:lnTo>
                    <a:pt x="287465" y="426324"/>
                  </a:lnTo>
                  <a:lnTo>
                    <a:pt x="287465" y="210467"/>
                  </a:lnTo>
                  <a:cubicBezTo>
                    <a:pt x="287465" y="150182"/>
                    <a:pt x="263176" y="124615"/>
                    <a:pt x="223361" y="124615"/>
                  </a:cubicBezTo>
                  <a:cubicBezTo>
                    <a:pt x="179642" y="124615"/>
                    <a:pt x="148400" y="152918"/>
                    <a:pt x="148400" y="218204"/>
                  </a:cubicBezTo>
                  <a:lnTo>
                    <a:pt x="148400" y="426324"/>
                  </a:lnTo>
                  <a:lnTo>
                    <a:pt x="0" y="426324"/>
                  </a:lnTo>
                  <a:lnTo>
                    <a:pt x="0" y="7064"/>
                  </a:lnTo>
                  <a:lnTo>
                    <a:pt x="141351" y="7064"/>
                  </a:lnTo>
                  <a:lnTo>
                    <a:pt x="141351" y="51122"/>
                  </a:lnTo>
                  <a:cubicBezTo>
                    <a:pt x="174355" y="17142"/>
                    <a:pt x="220351" y="-1403"/>
                    <a:pt x="267938" y="83"/>
                  </a:cubicBezTo>
                  <a:cubicBezTo>
                    <a:pt x="325660" y="83"/>
                    <a:pt x="374904" y="20933"/>
                    <a:pt x="404622" y="66123"/>
                  </a:cubicBezTo>
                  <a:cubicBezTo>
                    <a:pt x="438150" y="24329"/>
                    <a:pt x="490347" y="83"/>
                    <a:pt x="551402" y="83"/>
                  </a:cubicBezTo>
                  <a:cubicBezTo>
                    <a:pt x="649796" y="83"/>
                    <a:pt x="722471" y="56594"/>
                    <a:pt x="722471" y="186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8878D26-2A27-B949-8917-CAC455947635}"/>
                </a:ext>
              </a:extLst>
            </p:cNvPr>
            <p:cNvSpPr/>
            <p:nvPr/>
          </p:nvSpPr>
          <p:spPr>
            <a:xfrm>
              <a:off x="6132480" y="3352016"/>
              <a:ext cx="474059" cy="576717"/>
            </a:xfrm>
            <a:custGeom>
              <a:avLst/>
              <a:gdLst>
                <a:gd name="connsiteX0" fmla="*/ 474059 w 474059"/>
                <a:gd name="connsiteY0" fmla="*/ 216611 h 576717"/>
                <a:gd name="connsiteX1" fmla="*/ 266319 w 474059"/>
                <a:gd name="connsiteY1" fmla="*/ 433600 h 576717"/>
                <a:gd name="connsiteX2" fmla="*/ 148400 w 474059"/>
                <a:gd name="connsiteY2" fmla="*/ 389542 h 576717"/>
                <a:gd name="connsiteX3" fmla="*/ 148400 w 474059"/>
                <a:gd name="connsiteY3" fmla="*/ 576718 h 576717"/>
                <a:gd name="connsiteX4" fmla="*/ 0 w 474059"/>
                <a:gd name="connsiteY4" fmla="*/ 576718 h 576717"/>
                <a:gd name="connsiteX5" fmla="*/ 0 w 474059"/>
                <a:gd name="connsiteY5" fmla="*/ 6981 h 576717"/>
                <a:gd name="connsiteX6" fmla="*/ 141351 w 474059"/>
                <a:gd name="connsiteY6" fmla="*/ 6981 h 576717"/>
                <a:gd name="connsiteX7" fmla="*/ 141351 w 474059"/>
                <a:gd name="connsiteY7" fmla="*/ 48775 h 576717"/>
                <a:gd name="connsiteX8" fmla="*/ 266319 w 474059"/>
                <a:gd name="connsiteY8" fmla="*/ 0 h 576717"/>
                <a:gd name="connsiteX9" fmla="*/ 474059 w 474059"/>
                <a:gd name="connsiteY9" fmla="*/ 216611 h 576717"/>
                <a:gd name="connsiteX10" fmla="*/ 324136 w 474059"/>
                <a:gd name="connsiteY10" fmla="*/ 216611 h 576717"/>
                <a:gd name="connsiteX11" fmla="*/ 235077 w 474059"/>
                <a:gd name="connsiteY11" fmla="*/ 116796 h 576717"/>
                <a:gd name="connsiteX12" fmla="*/ 146018 w 474059"/>
                <a:gd name="connsiteY12" fmla="*/ 216611 h 576717"/>
                <a:gd name="connsiteX13" fmla="*/ 235077 w 474059"/>
                <a:gd name="connsiteY13" fmla="*/ 316426 h 576717"/>
                <a:gd name="connsiteX14" fmla="*/ 324136 w 474059"/>
                <a:gd name="connsiteY14" fmla="*/ 216611 h 57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4059" h="576717">
                  <a:moveTo>
                    <a:pt x="474059" y="216611"/>
                  </a:moveTo>
                  <a:cubicBezTo>
                    <a:pt x="474059" y="349635"/>
                    <a:pt x="381095" y="433600"/>
                    <a:pt x="266319" y="433600"/>
                  </a:cubicBezTo>
                  <a:cubicBezTo>
                    <a:pt x="217075" y="433600"/>
                    <a:pt x="177260" y="418882"/>
                    <a:pt x="148400" y="389542"/>
                  </a:cubicBezTo>
                  <a:lnTo>
                    <a:pt x="148400" y="576718"/>
                  </a:lnTo>
                  <a:lnTo>
                    <a:pt x="0" y="576718"/>
                  </a:lnTo>
                  <a:lnTo>
                    <a:pt x="0" y="6981"/>
                  </a:lnTo>
                  <a:lnTo>
                    <a:pt x="141351" y="6981"/>
                  </a:lnTo>
                  <a:lnTo>
                    <a:pt x="141351" y="48775"/>
                  </a:lnTo>
                  <a:cubicBezTo>
                    <a:pt x="169926" y="15472"/>
                    <a:pt x="210884" y="0"/>
                    <a:pt x="266319" y="0"/>
                  </a:cubicBezTo>
                  <a:cubicBezTo>
                    <a:pt x="381095" y="0"/>
                    <a:pt x="474059" y="83588"/>
                    <a:pt x="474059" y="216611"/>
                  </a:cubicBezTo>
                  <a:close/>
                  <a:moveTo>
                    <a:pt x="324136" y="216611"/>
                  </a:moveTo>
                  <a:cubicBezTo>
                    <a:pt x="324136" y="153213"/>
                    <a:pt x="285083" y="116796"/>
                    <a:pt x="235077" y="116796"/>
                  </a:cubicBezTo>
                  <a:cubicBezTo>
                    <a:pt x="185071" y="116796"/>
                    <a:pt x="146018" y="153213"/>
                    <a:pt x="146018" y="216611"/>
                  </a:cubicBezTo>
                  <a:cubicBezTo>
                    <a:pt x="146018" y="280010"/>
                    <a:pt x="185071" y="316426"/>
                    <a:pt x="235077" y="316426"/>
                  </a:cubicBezTo>
                  <a:cubicBezTo>
                    <a:pt x="285083" y="316426"/>
                    <a:pt x="324136" y="279821"/>
                    <a:pt x="324136" y="2166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BAB04B4-AFE4-9A46-99DA-8F465D02E95D}"/>
                </a:ext>
              </a:extLst>
            </p:cNvPr>
            <p:cNvSpPr/>
            <p:nvPr/>
          </p:nvSpPr>
          <p:spPr>
            <a:xfrm>
              <a:off x="6636258" y="3204275"/>
              <a:ext cx="490442" cy="573981"/>
            </a:xfrm>
            <a:custGeom>
              <a:avLst/>
              <a:gdLst>
                <a:gd name="connsiteX0" fmla="*/ 192119 w 490442"/>
                <a:gd name="connsiteY0" fmla="*/ 426996 h 573981"/>
                <a:gd name="connsiteX1" fmla="*/ 148399 w 490442"/>
                <a:gd name="connsiteY1" fmla="*/ 471148 h 573981"/>
                <a:gd name="connsiteX2" fmla="*/ 148399 w 490442"/>
                <a:gd name="connsiteY2" fmla="*/ 573982 h 573981"/>
                <a:gd name="connsiteX3" fmla="*/ 0 w 490442"/>
                <a:gd name="connsiteY3" fmla="*/ 573982 h 573981"/>
                <a:gd name="connsiteX4" fmla="*/ 0 w 490442"/>
                <a:gd name="connsiteY4" fmla="*/ 0 h 573981"/>
                <a:gd name="connsiteX5" fmla="*/ 148399 w 490442"/>
                <a:gd name="connsiteY5" fmla="*/ 0 h 573981"/>
                <a:gd name="connsiteX6" fmla="*/ 148399 w 490442"/>
                <a:gd name="connsiteY6" fmla="*/ 300954 h 573981"/>
                <a:gd name="connsiteX7" fmla="*/ 299942 w 490442"/>
                <a:gd name="connsiteY7" fmla="*/ 154722 h 573981"/>
                <a:gd name="connsiteX8" fmla="*/ 475679 w 490442"/>
                <a:gd name="connsiteY8" fmla="*/ 154722 h 573981"/>
                <a:gd name="connsiteX9" fmla="*/ 299942 w 490442"/>
                <a:gd name="connsiteY9" fmla="*/ 333974 h 573981"/>
                <a:gd name="connsiteX10" fmla="*/ 490442 w 490442"/>
                <a:gd name="connsiteY10" fmla="*/ 573793 h 573981"/>
                <a:gd name="connsiteX11" fmla="*/ 310801 w 490442"/>
                <a:gd name="connsiteY11" fmla="*/ 573793 h 57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442" h="573981">
                  <a:moveTo>
                    <a:pt x="192119" y="426996"/>
                  </a:moveTo>
                  <a:lnTo>
                    <a:pt x="148399" y="471148"/>
                  </a:lnTo>
                  <a:lnTo>
                    <a:pt x="148399" y="573982"/>
                  </a:lnTo>
                  <a:lnTo>
                    <a:pt x="0" y="573982"/>
                  </a:lnTo>
                  <a:lnTo>
                    <a:pt x="0" y="0"/>
                  </a:lnTo>
                  <a:lnTo>
                    <a:pt x="148399" y="0"/>
                  </a:lnTo>
                  <a:lnTo>
                    <a:pt x="148399" y="300954"/>
                  </a:lnTo>
                  <a:lnTo>
                    <a:pt x="299942" y="154722"/>
                  </a:lnTo>
                  <a:lnTo>
                    <a:pt x="475679" y="154722"/>
                  </a:lnTo>
                  <a:lnTo>
                    <a:pt x="299942" y="333974"/>
                  </a:lnTo>
                  <a:lnTo>
                    <a:pt x="490442" y="573793"/>
                  </a:lnTo>
                  <a:lnTo>
                    <a:pt x="310801" y="5737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E40DE8-2388-574E-B108-136F2C7FEFA4}"/>
                </a:ext>
              </a:extLst>
            </p:cNvPr>
            <p:cNvSpPr/>
            <p:nvPr/>
          </p:nvSpPr>
          <p:spPr>
            <a:xfrm>
              <a:off x="7131462" y="3358997"/>
              <a:ext cx="148399" cy="419259"/>
            </a:xfrm>
            <a:custGeom>
              <a:avLst/>
              <a:gdLst>
                <a:gd name="connsiteX0" fmla="*/ 0 w 148399"/>
                <a:gd name="connsiteY0" fmla="*/ 0 h 419259"/>
                <a:gd name="connsiteX1" fmla="*/ 148400 w 148399"/>
                <a:gd name="connsiteY1" fmla="*/ 0 h 419259"/>
                <a:gd name="connsiteX2" fmla="*/ 148400 w 148399"/>
                <a:gd name="connsiteY2" fmla="*/ 419260 h 419259"/>
                <a:gd name="connsiteX3" fmla="*/ 0 w 148399"/>
                <a:gd name="connsiteY3" fmla="*/ 419260 h 41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399" h="419259">
                  <a:moveTo>
                    <a:pt x="0" y="0"/>
                  </a:moveTo>
                  <a:lnTo>
                    <a:pt x="148400" y="0"/>
                  </a:lnTo>
                  <a:lnTo>
                    <a:pt x="148400" y="419260"/>
                  </a:lnTo>
                  <a:lnTo>
                    <a:pt x="0" y="4192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B4CF56D-E215-E94D-A9B4-BEE7D4D4CFA1}"/>
                </a:ext>
              </a:extLst>
            </p:cNvPr>
            <p:cNvSpPr/>
            <p:nvPr/>
          </p:nvSpPr>
          <p:spPr>
            <a:xfrm>
              <a:off x="7343775" y="3236729"/>
              <a:ext cx="520255" cy="541527"/>
            </a:xfrm>
            <a:custGeom>
              <a:avLst/>
              <a:gdLst>
                <a:gd name="connsiteX0" fmla="*/ 520255 w 520255"/>
                <a:gd name="connsiteY0" fmla="*/ 0 h 541527"/>
                <a:gd name="connsiteX1" fmla="*/ 520255 w 520255"/>
                <a:gd name="connsiteY1" fmla="*/ 541528 h 541527"/>
                <a:gd name="connsiteX2" fmla="*/ 392906 w 520255"/>
                <a:gd name="connsiteY2" fmla="*/ 541528 h 541527"/>
                <a:gd name="connsiteX3" fmla="*/ 151638 w 520255"/>
                <a:gd name="connsiteY3" fmla="*/ 253028 h 541527"/>
                <a:gd name="connsiteX4" fmla="*/ 151638 w 520255"/>
                <a:gd name="connsiteY4" fmla="*/ 541528 h 541527"/>
                <a:gd name="connsiteX5" fmla="*/ 0 w 520255"/>
                <a:gd name="connsiteY5" fmla="*/ 541528 h 541527"/>
                <a:gd name="connsiteX6" fmla="*/ 0 w 520255"/>
                <a:gd name="connsiteY6" fmla="*/ 0 h 541527"/>
                <a:gd name="connsiteX7" fmla="*/ 127254 w 520255"/>
                <a:gd name="connsiteY7" fmla="*/ 0 h 541527"/>
                <a:gd name="connsiteX8" fmla="*/ 368618 w 520255"/>
                <a:gd name="connsiteY8" fmla="*/ 288595 h 541527"/>
                <a:gd name="connsiteX9" fmla="*/ 368618 w 520255"/>
                <a:gd name="connsiteY9" fmla="*/ 0 h 54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255" h="541527">
                  <a:moveTo>
                    <a:pt x="520255" y="0"/>
                  </a:moveTo>
                  <a:lnTo>
                    <a:pt x="520255" y="541528"/>
                  </a:lnTo>
                  <a:lnTo>
                    <a:pt x="392906" y="541528"/>
                  </a:lnTo>
                  <a:lnTo>
                    <a:pt x="151638" y="253028"/>
                  </a:lnTo>
                  <a:lnTo>
                    <a:pt x="151638" y="541528"/>
                  </a:lnTo>
                  <a:lnTo>
                    <a:pt x="0" y="541528"/>
                  </a:lnTo>
                  <a:lnTo>
                    <a:pt x="0" y="0"/>
                  </a:lnTo>
                  <a:lnTo>
                    <a:pt x="127254" y="0"/>
                  </a:lnTo>
                  <a:lnTo>
                    <a:pt x="368618" y="288595"/>
                  </a:lnTo>
                  <a:lnTo>
                    <a:pt x="3686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5086322-09E7-D54C-BDC3-BD64ABFD3BE2}"/>
                </a:ext>
              </a:extLst>
            </p:cNvPr>
            <p:cNvSpPr/>
            <p:nvPr/>
          </p:nvSpPr>
          <p:spPr>
            <a:xfrm>
              <a:off x="6986778" y="2933700"/>
              <a:ext cx="361950" cy="358502"/>
            </a:xfrm>
            <a:custGeom>
              <a:avLst/>
              <a:gdLst>
                <a:gd name="connsiteX0" fmla="*/ 361950 w 361950"/>
                <a:gd name="connsiteY0" fmla="*/ 179251 h 358502"/>
                <a:gd name="connsiteX1" fmla="*/ 180975 w 361950"/>
                <a:gd name="connsiteY1" fmla="*/ 358503 h 358502"/>
                <a:gd name="connsiteX2" fmla="*/ 0 w 361950"/>
                <a:gd name="connsiteY2" fmla="*/ 179251 h 358502"/>
                <a:gd name="connsiteX3" fmla="*/ 180975 w 361950"/>
                <a:gd name="connsiteY3" fmla="*/ 0 h 358502"/>
                <a:gd name="connsiteX4" fmla="*/ 361950 w 361950"/>
                <a:gd name="connsiteY4" fmla="*/ 179251 h 35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358502">
                  <a:moveTo>
                    <a:pt x="361950" y="179251"/>
                  </a:moveTo>
                  <a:cubicBezTo>
                    <a:pt x="361950" y="278249"/>
                    <a:pt x="280925" y="358503"/>
                    <a:pt x="180975" y="358503"/>
                  </a:cubicBezTo>
                  <a:cubicBezTo>
                    <a:pt x="81025" y="358503"/>
                    <a:pt x="0" y="278249"/>
                    <a:pt x="0" y="179251"/>
                  </a:cubicBezTo>
                  <a:cubicBezTo>
                    <a:pt x="0" y="80254"/>
                    <a:pt x="81025" y="0"/>
                    <a:pt x="180975" y="0"/>
                  </a:cubicBezTo>
                  <a:cubicBezTo>
                    <a:pt x="280925" y="0"/>
                    <a:pt x="361950" y="80254"/>
                    <a:pt x="361950" y="179251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algn="r" defTabSz="914400" rtl="1" eaLnBrk="1" latinLnBrk="0" hangingPunct="1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165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9Slide.vn 1" descr="A picture containing indoor, table, dark, sitting&#10;&#10;Description automatically generated">
            <a:extLst>
              <a:ext uri="{FF2B5EF4-FFF2-40B4-BE49-F238E27FC236}">
                <a16:creationId xmlns:a16="http://schemas.microsoft.com/office/drawing/2014/main" id="{5BAA2948-2244-6249-A4F1-E525B60A96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3" name="9Slide.vn 2">
            <a:extLst>
              <a:ext uri="{FF2B5EF4-FFF2-40B4-BE49-F238E27FC236}">
                <a16:creationId xmlns:a16="http://schemas.microsoft.com/office/drawing/2014/main" id="{9A14E553-E380-E540-BEF6-6EE296F0A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64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40" name="9Slide.vn 14" descr="A close up of a logo&#10;&#10;Description automatically generated">
            <a:extLst>
              <a:ext uri="{FF2B5EF4-FFF2-40B4-BE49-F238E27FC236}">
                <a16:creationId xmlns:a16="http://schemas.microsoft.com/office/drawing/2014/main" id="{61FAFEEF-8B81-DB43-A35D-ECE32DF36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t="17801" r="15787"/>
          <a:stretch/>
        </p:blipFill>
        <p:spPr>
          <a:xfrm>
            <a:off x="9910482" y="0"/>
            <a:ext cx="2281518" cy="2215422"/>
          </a:xfrm>
          <a:prstGeom prst="rect">
            <a:avLst/>
          </a:prstGeom>
          <a:effectLst>
            <a:glow rad="558800">
              <a:schemeClr val="bg1">
                <a:alpha val="17000"/>
              </a:schemeClr>
            </a:glow>
            <a:outerShdw blurRad="1270000" dist="1117600" dir="8100000" algn="tr" rotWithShape="0">
              <a:schemeClr val="bg2">
                <a:alpha val="34000"/>
              </a:schemeClr>
            </a:outerShdw>
          </a:effectLst>
        </p:spPr>
      </p:pic>
      <p:grpSp>
        <p:nvGrpSpPr>
          <p:cNvPr id="141" name="9Slide.vn 15">
            <a:extLst>
              <a:ext uri="{FF2B5EF4-FFF2-40B4-BE49-F238E27FC236}">
                <a16:creationId xmlns:a16="http://schemas.microsoft.com/office/drawing/2014/main" id="{5BD915E1-A0C3-614A-A342-4FF88340AAFF}"/>
              </a:ext>
            </a:extLst>
          </p:cNvPr>
          <p:cNvGrpSpPr/>
          <p:nvPr/>
        </p:nvGrpSpPr>
        <p:grpSpPr>
          <a:xfrm rot="18000000">
            <a:off x="10380507" y="1693567"/>
            <a:ext cx="838350" cy="838350"/>
            <a:chOff x="2131188" y="3766191"/>
            <a:chExt cx="2603500" cy="2603500"/>
          </a:xfrm>
          <a:solidFill>
            <a:schemeClr val="accent1"/>
          </a:solidFill>
          <a:effectLst/>
        </p:grpSpPr>
        <p:sp>
          <p:nvSpPr>
            <p:cNvPr id="142" name="9Slide.vn 16">
              <a:extLst>
                <a:ext uri="{FF2B5EF4-FFF2-40B4-BE49-F238E27FC236}">
                  <a16:creationId xmlns:a16="http://schemas.microsoft.com/office/drawing/2014/main" id="{AABF184D-3321-6D48-9935-D468E2914E24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9Slide.vn 17">
            <a:extLst>
              <a:ext uri="{FF2B5EF4-FFF2-40B4-BE49-F238E27FC236}">
                <a16:creationId xmlns:a16="http://schemas.microsoft.com/office/drawing/2014/main" id="{7502AE3C-8934-3044-9E8A-43959E14813F}"/>
              </a:ext>
            </a:extLst>
          </p:cNvPr>
          <p:cNvGrpSpPr/>
          <p:nvPr/>
        </p:nvGrpSpPr>
        <p:grpSpPr>
          <a:xfrm rot="11838316" flipH="1" flipV="1">
            <a:off x="9990618" y="648526"/>
            <a:ext cx="635503" cy="635503"/>
            <a:chOff x="2131188" y="3766191"/>
            <a:chExt cx="2603500" cy="2603500"/>
          </a:xfrm>
          <a:solidFill>
            <a:schemeClr val="accent1"/>
          </a:solidFill>
          <a:effectLst/>
        </p:grpSpPr>
        <p:sp>
          <p:nvSpPr>
            <p:cNvPr id="144" name="9Slide.vn 18">
              <a:extLst>
                <a:ext uri="{FF2B5EF4-FFF2-40B4-BE49-F238E27FC236}">
                  <a16:creationId xmlns:a16="http://schemas.microsoft.com/office/drawing/2014/main" id="{14713CAB-F7F1-BF4A-9FC1-6AF1AC029360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6" name="9Slide.vn 19">
            <a:extLst>
              <a:ext uri="{FF2B5EF4-FFF2-40B4-BE49-F238E27FC236}">
                <a16:creationId xmlns:a16="http://schemas.microsoft.com/office/drawing/2014/main" id="{6268FBA0-A98B-684F-BD6B-B7560F5D27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4248" b="10931"/>
          <a:stretch/>
        </p:blipFill>
        <p:spPr>
          <a:xfrm>
            <a:off x="0" y="1679346"/>
            <a:ext cx="3402158" cy="517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7675F-5397-422B-89FF-1381F426B54A}"/>
              </a:ext>
            </a:extLst>
          </p:cNvPr>
          <p:cNvSpPr txBox="1"/>
          <p:nvPr/>
        </p:nvSpPr>
        <p:spPr>
          <a:xfrm>
            <a:off x="1580823" y="1421054"/>
            <a:ext cx="84151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PHÁT TRIỂN WEBSITE BÁN HÀNG</a:t>
            </a:r>
            <a:endParaRPr lang="en-US" sz="4200" b="1" dirty="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44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DỰA TRÊN WORDPRESS</a:t>
            </a:r>
            <a:endParaRPr lang="en-US" sz="44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4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9Slide.vn 3">
            <a:extLst>
              <a:ext uri="{FF2B5EF4-FFF2-40B4-BE49-F238E27FC236}">
                <a16:creationId xmlns:a16="http://schemas.microsoft.com/office/drawing/2014/main" id="{F553B93C-04D0-4AF5-9DCE-1BBA12BA9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8451" y="1368938"/>
            <a:ext cx="743803" cy="743803"/>
          </a:xfrm>
          <a:prstGeom prst="rect">
            <a:avLst/>
          </a:prstGeom>
        </p:spPr>
      </p:pic>
      <p:sp>
        <p:nvSpPr>
          <p:cNvPr id="14" name="9Slide.vn 13">
            <a:extLst>
              <a:ext uri="{FF2B5EF4-FFF2-40B4-BE49-F238E27FC236}">
                <a16:creationId xmlns:a16="http://schemas.microsoft.com/office/drawing/2014/main" id="{C214723B-0ED5-4037-A2A8-0720E3358CCB}"/>
              </a:ext>
            </a:extLst>
          </p:cNvPr>
          <p:cNvSpPr txBox="1"/>
          <p:nvPr/>
        </p:nvSpPr>
        <p:spPr>
          <a:xfrm>
            <a:off x="3063924" y="2966945"/>
            <a:ext cx="624722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spc="300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</a:t>
            </a:r>
            <a:r>
              <a:rPr lang="en-US" sz="2500" spc="300" dirty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: 1</a:t>
            </a:r>
          </a:p>
          <a:p>
            <a:pPr marL="0" defTabSz="914400" rtl="0" eaLnBrk="1" latinLnBrk="0" hangingPunct="1"/>
            <a:r>
              <a:rPr lang="en-US" sz="2500" spc="300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Giảng</a:t>
            </a:r>
            <a:r>
              <a:rPr lang="en-US" sz="2500" spc="300" dirty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Viên</a:t>
            </a:r>
            <a:r>
              <a:rPr lang="en-US" sz="2500" spc="300" dirty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2500" b="1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ĐOÀN THỊ THU CÚC</a:t>
            </a:r>
            <a:endParaRPr lang="en-US" sz="2500" b="1" spc="300" dirty="0">
              <a:solidFill>
                <a:schemeClr val="accent1">
                  <a:lumMod val="25000"/>
                  <a:lumOff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defTabSz="914400" rtl="0" eaLnBrk="1" latinLnBrk="0" hangingPunct="1"/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Sinh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viên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342900" indent="-342900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Võ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Sự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- K40</a:t>
            </a:r>
          </a:p>
          <a:p>
            <a:pPr marL="342900" indent="-342900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Lê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Quốc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Đạt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K40</a:t>
            </a:r>
            <a:endParaRPr lang="en-US" sz="2500" spc="300" dirty="0">
              <a:solidFill>
                <a:schemeClr val="accent1">
                  <a:lumMod val="25000"/>
                  <a:lumOff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Hồ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Hoàn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Hảo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– K40</a:t>
            </a:r>
            <a:endParaRPr lang="en-US" sz="2500" spc="300" dirty="0">
              <a:solidFill>
                <a:schemeClr val="accent1">
                  <a:lumMod val="25000"/>
                  <a:lumOff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Huỳnh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Đông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Dương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K40</a:t>
            </a:r>
            <a:endParaRPr lang="en-US" sz="2500" spc="300" dirty="0">
              <a:solidFill>
                <a:schemeClr val="accent1">
                  <a:lumMod val="25000"/>
                  <a:lumOff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 defTabSz="914400" rtl="0" eaLnBrk="1" latinLnBrk="0" hangingPunct="1">
              <a:buFont typeface="Arial" panose="020B0604020202020204" pitchFamily="34" charset="0"/>
              <a:buChar char="•"/>
            </a:pP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Văn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spc="300" dirty="0" err="1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Quân</a:t>
            </a:r>
            <a:r>
              <a:rPr lang="en-US" sz="2500" spc="300" dirty="0" smtClean="0">
                <a:solidFill>
                  <a:schemeClr val="accent1">
                    <a:lumMod val="25000"/>
                    <a:lumOff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– K39</a:t>
            </a:r>
            <a:endParaRPr lang="en-US" sz="2500" spc="300" dirty="0">
              <a:solidFill>
                <a:schemeClr val="accent1">
                  <a:lumMod val="25000"/>
                  <a:lumOff val="7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25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167ED51F-7FD5-F74E-A83C-2DC3ABA48A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38" name="9Slide.vn 10">
            <a:extLst>
              <a:ext uri="{FF2B5EF4-FFF2-40B4-BE49-F238E27FC236}">
                <a16:creationId xmlns:a16="http://schemas.microsoft.com/office/drawing/2014/main" id="{E4927D0A-5D5B-D649-9203-A35266D74D17}"/>
              </a:ext>
            </a:extLst>
          </p:cNvPr>
          <p:cNvGrpSpPr/>
          <p:nvPr/>
        </p:nvGrpSpPr>
        <p:grpSpPr>
          <a:xfrm>
            <a:off x="5080326" y="4682177"/>
            <a:ext cx="528408" cy="528408"/>
            <a:chOff x="4984750" y="2317750"/>
            <a:chExt cx="2222500" cy="2222500"/>
          </a:xfrm>
          <a:solidFill>
            <a:schemeClr val="accent1">
              <a:alpha val="74000"/>
            </a:schemeClr>
          </a:solidFill>
        </p:grpSpPr>
        <p:sp>
          <p:nvSpPr>
            <p:cNvPr id="39" name="9Slide.vn 11">
              <a:extLst>
                <a:ext uri="{FF2B5EF4-FFF2-40B4-BE49-F238E27FC236}">
                  <a16:creationId xmlns:a16="http://schemas.microsoft.com/office/drawing/2014/main" id="{500B6C67-3D80-3A4B-B48F-108F8496F12B}"/>
                </a:ext>
              </a:extLst>
            </p:cNvPr>
            <p:cNvSpPr/>
            <p:nvPr/>
          </p:nvSpPr>
          <p:spPr>
            <a:xfrm>
              <a:off x="4984742" y="2317858"/>
              <a:ext cx="2217940" cy="2217730"/>
            </a:xfrm>
            <a:custGeom>
              <a:avLst/>
              <a:gdLst>
                <a:gd name="connsiteX0" fmla="*/ 1885998 w 2217940"/>
                <a:gd name="connsiteY0" fmla="*/ 543293 h 2217730"/>
                <a:gd name="connsiteX1" fmla="*/ 1733424 w 2217940"/>
                <a:gd name="connsiteY1" fmla="*/ 367810 h 2217730"/>
                <a:gd name="connsiteX2" fmla="*/ 1543438 w 2217940"/>
                <a:gd name="connsiteY2" fmla="*/ 6 h 2217730"/>
                <a:gd name="connsiteX3" fmla="*/ 1419035 w 2217940"/>
                <a:gd name="connsiteY3" fmla="*/ 531041 h 2217730"/>
                <a:gd name="connsiteX4" fmla="*/ 707284 w 2217940"/>
                <a:gd name="connsiteY4" fmla="*/ 707084 h 2217730"/>
                <a:gd name="connsiteX5" fmla="*/ 531251 w 2217940"/>
                <a:gd name="connsiteY5" fmla="*/ 1418834 h 2217730"/>
                <a:gd name="connsiteX6" fmla="*/ 206 w 2217940"/>
                <a:gd name="connsiteY6" fmla="*/ 1543218 h 2217730"/>
                <a:gd name="connsiteX7" fmla="*/ 368021 w 2217940"/>
                <a:gd name="connsiteY7" fmla="*/ 1733204 h 2217730"/>
                <a:gd name="connsiteX8" fmla="*/ 543503 w 2217940"/>
                <a:gd name="connsiteY8" fmla="*/ 1885787 h 2217730"/>
                <a:gd name="connsiteX9" fmla="*/ 742939 w 2217940"/>
                <a:gd name="connsiteY9" fmla="*/ 2182111 h 2217730"/>
                <a:gd name="connsiteX10" fmla="*/ 817621 w 2217940"/>
                <a:gd name="connsiteY10" fmla="*/ 1706952 h 2217730"/>
                <a:gd name="connsiteX11" fmla="*/ 1532259 w 2217940"/>
                <a:gd name="connsiteY11" fmla="*/ 1532058 h 2217730"/>
                <a:gd name="connsiteX12" fmla="*/ 1707153 w 2217940"/>
                <a:gd name="connsiteY12" fmla="*/ 817411 h 2217730"/>
                <a:gd name="connsiteX13" fmla="*/ 2182312 w 2217940"/>
                <a:gd name="connsiteY13" fmla="*/ 742719 h 2217730"/>
                <a:gd name="connsiteX14" fmla="*/ 1885998 w 2217940"/>
                <a:gd name="connsiteY14" fmla="*/ 543293 h 2217730"/>
                <a:gd name="connsiteX15" fmla="*/ 728180 w 2217940"/>
                <a:gd name="connsiteY15" fmla="*/ 1824327 h 2217730"/>
                <a:gd name="connsiteX16" fmla="*/ 624112 w 2217940"/>
                <a:gd name="connsiteY16" fmla="*/ 1615801 h 2217730"/>
                <a:gd name="connsiteX17" fmla="*/ 411122 w 2217940"/>
                <a:gd name="connsiteY17" fmla="*/ 1549905 h 2217730"/>
                <a:gd name="connsiteX18" fmla="*/ 571959 w 2217940"/>
                <a:gd name="connsiteY18" fmla="*/ 1499927 h 2217730"/>
                <a:gd name="connsiteX19" fmla="*/ 645919 w 2217940"/>
                <a:gd name="connsiteY19" fmla="*/ 1593443 h 2217730"/>
                <a:gd name="connsiteX20" fmla="*/ 749179 w 2217940"/>
                <a:gd name="connsiteY20" fmla="*/ 1673244 h 2217730"/>
                <a:gd name="connsiteX21" fmla="*/ 728180 w 2217940"/>
                <a:gd name="connsiteY21" fmla="*/ 1824327 h 2217730"/>
                <a:gd name="connsiteX22" fmla="*/ 1426206 w 2217940"/>
                <a:gd name="connsiteY22" fmla="*/ 693540 h 2217730"/>
                <a:gd name="connsiteX23" fmla="*/ 1426054 w 2217940"/>
                <a:gd name="connsiteY23" fmla="*/ 693701 h 2217730"/>
                <a:gd name="connsiteX24" fmla="*/ 1415768 w 2217940"/>
                <a:gd name="connsiteY24" fmla="*/ 695904 h 2217730"/>
                <a:gd name="connsiteX25" fmla="*/ 832656 w 2217940"/>
                <a:gd name="connsiteY25" fmla="*/ 832427 h 2217730"/>
                <a:gd name="connsiteX26" fmla="*/ 696124 w 2217940"/>
                <a:gd name="connsiteY26" fmla="*/ 1415558 h 2217730"/>
                <a:gd name="connsiteX27" fmla="*/ 692116 w 2217940"/>
                <a:gd name="connsiteY27" fmla="*/ 1427268 h 2217730"/>
                <a:gd name="connsiteX28" fmla="*/ 680301 w 2217940"/>
                <a:gd name="connsiteY28" fmla="*/ 1425416 h 2217730"/>
                <a:gd name="connsiteX29" fmla="*/ 602409 w 2217940"/>
                <a:gd name="connsiteY29" fmla="*/ 1099108 h 2217730"/>
                <a:gd name="connsiteX30" fmla="*/ 769144 w 2217940"/>
                <a:gd name="connsiteY30" fmla="*/ 768943 h 2217730"/>
                <a:gd name="connsiteX31" fmla="*/ 1099318 w 2217940"/>
                <a:gd name="connsiteY31" fmla="*/ 602218 h 2217730"/>
                <a:gd name="connsiteX32" fmla="*/ 1424725 w 2217940"/>
                <a:gd name="connsiteY32" fmla="*/ 679445 h 2217730"/>
                <a:gd name="connsiteX33" fmla="*/ 1426605 w 2217940"/>
                <a:gd name="connsiteY33" fmla="*/ 680841 h 2217730"/>
                <a:gd name="connsiteX34" fmla="*/ 1426206 w 2217940"/>
                <a:gd name="connsiteY34" fmla="*/ 693540 h 2217730"/>
                <a:gd name="connsiteX35" fmla="*/ 1824547 w 2217940"/>
                <a:gd name="connsiteY35" fmla="*/ 727960 h 2217730"/>
                <a:gd name="connsiteX36" fmla="*/ 1673464 w 2217940"/>
                <a:gd name="connsiteY36" fmla="*/ 748960 h 2217730"/>
                <a:gd name="connsiteX37" fmla="*/ 1593663 w 2217940"/>
                <a:gd name="connsiteY37" fmla="*/ 645699 h 2217730"/>
                <a:gd name="connsiteX38" fmla="*/ 1500138 w 2217940"/>
                <a:gd name="connsiteY38" fmla="*/ 571739 h 2217730"/>
                <a:gd name="connsiteX39" fmla="*/ 1550134 w 2217940"/>
                <a:gd name="connsiteY39" fmla="*/ 410902 h 2217730"/>
                <a:gd name="connsiteX40" fmla="*/ 1616030 w 2217940"/>
                <a:gd name="connsiteY40" fmla="*/ 623911 h 2217730"/>
                <a:gd name="connsiteX41" fmla="*/ 1824547 w 2217940"/>
                <a:gd name="connsiteY41" fmla="*/ 727960 h 221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17940" h="2217730">
                  <a:moveTo>
                    <a:pt x="1885998" y="543293"/>
                  </a:moveTo>
                  <a:cubicBezTo>
                    <a:pt x="1885998" y="543293"/>
                    <a:pt x="2101875" y="187864"/>
                    <a:pt x="1733424" y="367810"/>
                  </a:cubicBezTo>
                  <a:cubicBezTo>
                    <a:pt x="1721428" y="275975"/>
                    <a:pt x="1614093" y="-1429"/>
                    <a:pt x="1543438" y="6"/>
                  </a:cubicBezTo>
                  <a:cubicBezTo>
                    <a:pt x="1472793" y="1430"/>
                    <a:pt x="1462070" y="370413"/>
                    <a:pt x="1419035" y="531041"/>
                  </a:cubicBezTo>
                  <a:cubicBezTo>
                    <a:pt x="1195256" y="441894"/>
                    <a:pt x="910529" y="503829"/>
                    <a:pt x="707284" y="707084"/>
                  </a:cubicBezTo>
                  <a:cubicBezTo>
                    <a:pt x="504040" y="910319"/>
                    <a:pt x="442104" y="1195046"/>
                    <a:pt x="531251" y="1418834"/>
                  </a:cubicBezTo>
                  <a:cubicBezTo>
                    <a:pt x="370614" y="1461860"/>
                    <a:pt x="9172" y="1450576"/>
                    <a:pt x="206" y="1543218"/>
                  </a:cubicBezTo>
                  <a:cubicBezTo>
                    <a:pt x="-8750" y="1635861"/>
                    <a:pt x="276176" y="1721227"/>
                    <a:pt x="368021" y="1733204"/>
                  </a:cubicBezTo>
                  <a:cubicBezTo>
                    <a:pt x="188074" y="2101645"/>
                    <a:pt x="543503" y="1885787"/>
                    <a:pt x="543503" y="1885787"/>
                  </a:cubicBezTo>
                  <a:cubicBezTo>
                    <a:pt x="543503" y="1885787"/>
                    <a:pt x="672361" y="2347023"/>
                    <a:pt x="742939" y="2182111"/>
                  </a:cubicBezTo>
                  <a:cubicBezTo>
                    <a:pt x="808589" y="2028683"/>
                    <a:pt x="814639" y="1832352"/>
                    <a:pt x="817621" y="1706952"/>
                  </a:cubicBezTo>
                  <a:cubicBezTo>
                    <a:pt x="1041828" y="1797790"/>
                    <a:pt x="1328150" y="1736177"/>
                    <a:pt x="1532259" y="1532058"/>
                  </a:cubicBezTo>
                  <a:cubicBezTo>
                    <a:pt x="1736387" y="1327930"/>
                    <a:pt x="1798000" y="1041608"/>
                    <a:pt x="1707153" y="817411"/>
                  </a:cubicBezTo>
                  <a:cubicBezTo>
                    <a:pt x="1832553" y="814428"/>
                    <a:pt x="2028884" y="808378"/>
                    <a:pt x="2182312" y="742719"/>
                  </a:cubicBezTo>
                  <a:cubicBezTo>
                    <a:pt x="2347252" y="672150"/>
                    <a:pt x="1885998" y="543293"/>
                    <a:pt x="1885998" y="543293"/>
                  </a:cubicBezTo>
                  <a:close/>
                  <a:moveTo>
                    <a:pt x="728180" y="1824327"/>
                  </a:moveTo>
                  <a:cubicBezTo>
                    <a:pt x="692990" y="1906531"/>
                    <a:pt x="624112" y="1615801"/>
                    <a:pt x="624112" y="1615801"/>
                  </a:cubicBezTo>
                  <a:cubicBezTo>
                    <a:pt x="578332" y="1609836"/>
                    <a:pt x="417818" y="1592588"/>
                    <a:pt x="411122" y="1549905"/>
                  </a:cubicBezTo>
                  <a:cubicBezTo>
                    <a:pt x="405385" y="1513386"/>
                    <a:pt x="495833" y="1513974"/>
                    <a:pt x="571959" y="1499927"/>
                  </a:cubicBezTo>
                  <a:cubicBezTo>
                    <a:pt x="592588" y="1533369"/>
                    <a:pt x="617226" y="1564750"/>
                    <a:pt x="645919" y="1593443"/>
                  </a:cubicBezTo>
                  <a:cubicBezTo>
                    <a:pt x="677385" y="1624900"/>
                    <a:pt x="712071" y="1651466"/>
                    <a:pt x="749179" y="1673244"/>
                  </a:cubicBezTo>
                  <a:cubicBezTo>
                    <a:pt x="752181" y="1716659"/>
                    <a:pt x="753102" y="1766076"/>
                    <a:pt x="728180" y="1824327"/>
                  </a:cubicBezTo>
                  <a:close/>
                  <a:moveTo>
                    <a:pt x="1426206" y="693540"/>
                  </a:moveTo>
                  <a:cubicBezTo>
                    <a:pt x="1426159" y="693597"/>
                    <a:pt x="1426102" y="693654"/>
                    <a:pt x="1426054" y="693701"/>
                  </a:cubicBezTo>
                  <a:cubicBezTo>
                    <a:pt x="1423309" y="696436"/>
                    <a:pt x="1419206" y="697405"/>
                    <a:pt x="1415768" y="695904"/>
                  </a:cubicBezTo>
                  <a:cubicBezTo>
                    <a:pt x="1229477" y="615078"/>
                    <a:pt x="995136" y="669947"/>
                    <a:pt x="832656" y="832427"/>
                  </a:cubicBezTo>
                  <a:cubicBezTo>
                    <a:pt x="670176" y="994916"/>
                    <a:pt x="615307" y="1229248"/>
                    <a:pt x="696124" y="1415558"/>
                  </a:cubicBezTo>
                  <a:cubicBezTo>
                    <a:pt x="697920" y="1419689"/>
                    <a:pt x="696181" y="1424752"/>
                    <a:pt x="692116" y="1427268"/>
                  </a:cubicBezTo>
                  <a:cubicBezTo>
                    <a:pt x="688042" y="1429823"/>
                    <a:pt x="682951" y="1429016"/>
                    <a:pt x="680301" y="1425416"/>
                  </a:cubicBezTo>
                  <a:cubicBezTo>
                    <a:pt x="614253" y="1335396"/>
                    <a:pt x="586586" y="1219512"/>
                    <a:pt x="602409" y="1099108"/>
                  </a:cubicBezTo>
                  <a:cubicBezTo>
                    <a:pt x="618346" y="977773"/>
                    <a:pt x="677566" y="860521"/>
                    <a:pt x="769144" y="768943"/>
                  </a:cubicBezTo>
                  <a:cubicBezTo>
                    <a:pt x="860722" y="677365"/>
                    <a:pt x="977974" y="618146"/>
                    <a:pt x="1099318" y="602218"/>
                  </a:cubicBezTo>
                  <a:cubicBezTo>
                    <a:pt x="1219333" y="586442"/>
                    <a:pt x="1334827" y="613871"/>
                    <a:pt x="1424725" y="679445"/>
                  </a:cubicBezTo>
                  <a:cubicBezTo>
                    <a:pt x="1425399" y="679815"/>
                    <a:pt x="1426035" y="680271"/>
                    <a:pt x="1426605" y="680841"/>
                  </a:cubicBezTo>
                  <a:cubicBezTo>
                    <a:pt x="1429986" y="684203"/>
                    <a:pt x="1429787" y="689873"/>
                    <a:pt x="1426206" y="693540"/>
                  </a:cubicBezTo>
                  <a:close/>
                  <a:moveTo>
                    <a:pt x="1824547" y="727960"/>
                  </a:moveTo>
                  <a:cubicBezTo>
                    <a:pt x="1766306" y="752882"/>
                    <a:pt x="1716879" y="751961"/>
                    <a:pt x="1673464" y="748960"/>
                  </a:cubicBezTo>
                  <a:cubicBezTo>
                    <a:pt x="1651685" y="711851"/>
                    <a:pt x="1625120" y="677156"/>
                    <a:pt x="1593663" y="645699"/>
                  </a:cubicBezTo>
                  <a:cubicBezTo>
                    <a:pt x="1564970" y="617006"/>
                    <a:pt x="1533599" y="592378"/>
                    <a:pt x="1500138" y="571739"/>
                  </a:cubicBezTo>
                  <a:cubicBezTo>
                    <a:pt x="1514185" y="495614"/>
                    <a:pt x="1513596" y="405165"/>
                    <a:pt x="1550134" y="410902"/>
                  </a:cubicBezTo>
                  <a:cubicBezTo>
                    <a:pt x="1592818" y="417598"/>
                    <a:pt x="1610066" y="578112"/>
                    <a:pt x="1616030" y="623911"/>
                  </a:cubicBezTo>
                  <a:cubicBezTo>
                    <a:pt x="1616021" y="623901"/>
                    <a:pt x="1906770" y="692770"/>
                    <a:pt x="1824547" y="727960"/>
                  </a:cubicBezTo>
                  <a:close/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0" name="9Slide.vn 12">
            <a:extLst>
              <a:ext uri="{FF2B5EF4-FFF2-40B4-BE49-F238E27FC236}">
                <a16:creationId xmlns:a16="http://schemas.microsoft.com/office/drawing/2014/main" id="{CC59E75C-3CEA-AD46-A962-51340291C1E4}"/>
              </a:ext>
            </a:extLst>
          </p:cNvPr>
          <p:cNvGrpSpPr/>
          <p:nvPr/>
        </p:nvGrpSpPr>
        <p:grpSpPr>
          <a:xfrm>
            <a:off x="7056385" y="4243067"/>
            <a:ext cx="450549" cy="450549"/>
            <a:chOff x="2667000" y="0"/>
            <a:chExt cx="6858000" cy="6858000"/>
          </a:xfrm>
          <a:solidFill>
            <a:schemeClr val="accent1">
              <a:alpha val="66000"/>
            </a:schemeClr>
          </a:solidFill>
        </p:grpSpPr>
        <p:grpSp>
          <p:nvGrpSpPr>
            <p:cNvPr id="41" name="Graphic 31">
              <a:extLst>
                <a:ext uri="{FF2B5EF4-FFF2-40B4-BE49-F238E27FC236}">
                  <a16:creationId xmlns:a16="http://schemas.microsoft.com/office/drawing/2014/main" id="{F6450ED8-C9F3-EA4B-8C49-E0C684E52CDE}"/>
                </a:ext>
              </a:extLst>
            </p:cNvPr>
            <p:cNvGrpSpPr/>
            <p:nvPr/>
          </p:nvGrpSpPr>
          <p:grpSpPr>
            <a:xfrm>
              <a:off x="3349599" y="0"/>
              <a:ext cx="5489600" cy="6854798"/>
              <a:chOff x="3349599" y="0"/>
              <a:chExt cx="5489600" cy="6854798"/>
            </a:xfrm>
            <a:grpFill/>
          </p:grpSpPr>
          <p:sp>
            <p:nvSpPr>
              <p:cNvPr id="42" name="9Slide.vn 13">
                <a:extLst>
                  <a:ext uri="{FF2B5EF4-FFF2-40B4-BE49-F238E27FC236}">
                    <a16:creationId xmlns:a16="http://schemas.microsoft.com/office/drawing/2014/main" id="{4648D991-9D5A-3E42-B8CE-22361205732C}"/>
                  </a:ext>
                </a:extLst>
              </p:cNvPr>
              <p:cNvSpPr/>
              <p:nvPr/>
            </p:nvSpPr>
            <p:spPr>
              <a:xfrm>
                <a:off x="4285872" y="5276074"/>
                <a:ext cx="3617070" cy="1578724"/>
              </a:xfrm>
              <a:custGeom>
                <a:avLst/>
                <a:gdLst>
                  <a:gd name="connsiteX0" fmla="*/ 815430 w 3617070"/>
                  <a:gd name="connsiteY0" fmla="*/ 747282 h 1578724"/>
                  <a:gd name="connsiteX1" fmla="*/ 615372 w 3617070"/>
                  <a:gd name="connsiteY1" fmla="*/ 564829 h 1578724"/>
                  <a:gd name="connsiteX2" fmla="*/ 387305 w 3617070"/>
                  <a:gd name="connsiteY2" fmla="*/ 135104 h 1578724"/>
                  <a:gd name="connsiteX3" fmla="*/ 324095 w 3617070"/>
                  <a:gd name="connsiteY3" fmla="*/ 70277 h 1578724"/>
                  <a:gd name="connsiteX4" fmla="*/ 242471 w 3617070"/>
                  <a:gd name="connsiteY4" fmla="*/ 23071 h 1578724"/>
                  <a:gd name="connsiteX5" fmla="*/ 0 w 3617070"/>
                  <a:gd name="connsiteY5" fmla="*/ 159911 h 1578724"/>
                  <a:gd name="connsiteX6" fmla="*/ 0 w 3617070"/>
                  <a:gd name="connsiteY6" fmla="*/ 784093 h 1578724"/>
                  <a:gd name="connsiteX7" fmla="*/ 24807 w 3617070"/>
                  <a:gd name="connsiteY7" fmla="*/ 842510 h 1578724"/>
                  <a:gd name="connsiteX8" fmla="*/ 753828 w 3617070"/>
                  <a:gd name="connsiteY8" fmla="*/ 1534712 h 1578724"/>
                  <a:gd name="connsiteX9" fmla="*/ 864260 w 3617070"/>
                  <a:gd name="connsiteY9" fmla="*/ 1578725 h 1578724"/>
                  <a:gd name="connsiteX10" fmla="*/ 1808535 w 3617070"/>
                  <a:gd name="connsiteY10" fmla="*/ 1578725 h 1578724"/>
                  <a:gd name="connsiteX11" fmla="*/ 2752811 w 3617070"/>
                  <a:gd name="connsiteY11" fmla="*/ 1578725 h 1578724"/>
                  <a:gd name="connsiteX12" fmla="*/ 2863243 w 3617070"/>
                  <a:gd name="connsiteY12" fmla="*/ 1534712 h 1578724"/>
                  <a:gd name="connsiteX13" fmla="*/ 3592256 w 3617070"/>
                  <a:gd name="connsiteY13" fmla="*/ 842510 h 1578724"/>
                  <a:gd name="connsiteX14" fmla="*/ 3617071 w 3617070"/>
                  <a:gd name="connsiteY14" fmla="*/ 784093 h 1578724"/>
                  <a:gd name="connsiteX15" fmla="*/ 3617071 w 3617070"/>
                  <a:gd name="connsiteY15" fmla="*/ 159911 h 1578724"/>
                  <a:gd name="connsiteX16" fmla="*/ 3374600 w 3617070"/>
                  <a:gd name="connsiteY16" fmla="*/ 23071 h 1578724"/>
                  <a:gd name="connsiteX17" fmla="*/ 3292976 w 3617070"/>
                  <a:gd name="connsiteY17" fmla="*/ 70277 h 1578724"/>
                  <a:gd name="connsiteX18" fmla="*/ 3229758 w 3617070"/>
                  <a:gd name="connsiteY18" fmla="*/ 135104 h 1578724"/>
                  <a:gd name="connsiteX19" fmla="*/ 3001691 w 3617070"/>
                  <a:gd name="connsiteY19" fmla="*/ 564829 h 1578724"/>
                  <a:gd name="connsiteX20" fmla="*/ 2801633 w 3617070"/>
                  <a:gd name="connsiteY20" fmla="*/ 747282 h 1578724"/>
                  <a:gd name="connsiteX21" fmla="*/ 2702388 w 3617070"/>
                  <a:gd name="connsiteY21" fmla="*/ 895326 h 1578724"/>
                  <a:gd name="connsiteX22" fmla="*/ 2702388 w 3617070"/>
                  <a:gd name="connsiteY22" fmla="*/ 1029765 h 1578724"/>
                  <a:gd name="connsiteX23" fmla="*/ 2593548 w 3617070"/>
                  <a:gd name="connsiteY23" fmla="*/ 1181809 h 1578724"/>
                  <a:gd name="connsiteX24" fmla="*/ 2382295 w 3617070"/>
                  <a:gd name="connsiteY24" fmla="*/ 1029765 h 1578724"/>
                  <a:gd name="connsiteX25" fmla="*/ 2382295 w 3617070"/>
                  <a:gd name="connsiteY25" fmla="*/ 937738 h 1578724"/>
                  <a:gd name="connsiteX26" fmla="*/ 2222248 w 3617070"/>
                  <a:gd name="connsiteY26" fmla="*/ 777691 h 1578724"/>
                  <a:gd name="connsiteX27" fmla="*/ 2128621 w 3617070"/>
                  <a:gd name="connsiteY27" fmla="*/ 777691 h 1578724"/>
                  <a:gd name="connsiteX28" fmla="*/ 1968574 w 3617070"/>
                  <a:gd name="connsiteY28" fmla="*/ 937738 h 1578724"/>
                  <a:gd name="connsiteX29" fmla="*/ 1968574 w 3617070"/>
                  <a:gd name="connsiteY29" fmla="*/ 1029765 h 1578724"/>
                  <a:gd name="connsiteX30" fmla="*/ 1859734 w 3617070"/>
                  <a:gd name="connsiteY30" fmla="*/ 1181809 h 1578724"/>
                  <a:gd name="connsiteX31" fmla="*/ 1808527 w 3617070"/>
                  <a:gd name="connsiteY31" fmla="*/ 1189811 h 1578724"/>
                  <a:gd name="connsiteX32" fmla="*/ 1757312 w 3617070"/>
                  <a:gd name="connsiteY32" fmla="*/ 1181809 h 1578724"/>
                  <a:gd name="connsiteX33" fmla="*/ 1648481 w 3617070"/>
                  <a:gd name="connsiteY33" fmla="*/ 1029765 h 1578724"/>
                  <a:gd name="connsiteX34" fmla="*/ 1648481 w 3617070"/>
                  <a:gd name="connsiteY34" fmla="*/ 936938 h 1578724"/>
                  <a:gd name="connsiteX35" fmla="*/ 1488434 w 3617070"/>
                  <a:gd name="connsiteY35" fmla="*/ 776891 h 1578724"/>
                  <a:gd name="connsiteX36" fmla="*/ 1394807 w 3617070"/>
                  <a:gd name="connsiteY36" fmla="*/ 776891 h 1578724"/>
                  <a:gd name="connsiteX37" fmla="*/ 1234760 w 3617070"/>
                  <a:gd name="connsiteY37" fmla="*/ 936938 h 1578724"/>
                  <a:gd name="connsiteX38" fmla="*/ 1234760 w 3617070"/>
                  <a:gd name="connsiteY38" fmla="*/ 1029765 h 1578724"/>
                  <a:gd name="connsiteX39" fmla="*/ 1023499 w 3617070"/>
                  <a:gd name="connsiteY39" fmla="*/ 1181809 h 1578724"/>
                  <a:gd name="connsiteX40" fmla="*/ 914667 w 3617070"/>
                  <a:gd name="connsiteY40" fmla="*/ 1029765 h 1578724"/>
                  <a:gd name="connsiteX41" fmla="*/ 914667 w 3617070"/>
                  <a:gd name="connsiteY41" fmla="*/ 894525 h 1578724"/>
                  <a:gd name="connsiteX42" fmla="*/ 815430 w 3617070"/>
                  <a:gd name="connsiteY42" fmla="*/ 747282 h 157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17070" h="1578724">
                    <a:moveTo>
                      <a:pt x="815430" y="747282"/>
                    </a:moveTo>
                    <a:cubicBezTo>
                      <a:pt x="731405" y="712072"/>
                      <a:pt x="660192" y="648854"/>
                      <a:pt x="615372" y="564829"/>
                    </a:cubicBezTo>
                    <a:lnTo>
                      <a:pt x="387305" y="135104"/>
                    </a:lnTo>
                    <a:cubicBezTo>
                      <a:pt x="372901" y="107896"/>
                      <a:pt x="351294" y="85489"/>
                      <a:pt x="324095" y="70277"/>
                    </a:cubicBezTo>
                    <a:cubicBezTo>
                      <a:pt x="296887" y="55081"/>
                      <a:pt x="269679" y="39076"/>
                      <a:pt x="242471" y="23071"/>
                    </a:cubicBezTo>
                    <a:cubicBezTo>
                      <a:pt x="135239" y="-40947"/>
                      <a:pt x="0" y="35875"/>
                      <a:pt x="0" y="159911"/>
                    </a:cubicBezTo>
                    <a:lnTo>
                      <a:pt x="0" y="784093"/>
                    </a:lnTo>
                    <a:cubicBezTo>
                      <a:pt x="0" y="805699"/>
                      <a:pt x="8802" y="827306"/>
                      <a:pt x="24807" y="842510"/>
                    </a:cubicBezTo>
                    <a:lnTo>
                      <a:pt x="753828" y="1534712"/>
                    </a:lnTo>
                    <a:cubicBezTo>
                      <a:pt x="783429" y="1562720"/>
                      <a:pt x="822648" y="1578725"/>
                      <a:pt x="864260" y="1578725"/>
                    </a:cubicBezTo>
                    <a:lnTo>
                      <a:pt x="1808535" y="1578725"/>
                    </a:lnTo>
                    <a:lnTo>
                      <a:pt x="2752811" y="1578725"/>
                    </a:lnTo>
                    <a:cubicBezTo>
                      <a:pt x="2793623" y="1578725"/>
                      <a:pt x="2833634" y="1562720"/>
                      <a:pt x="2863243" y="1534712"/>
                    </a:cubicBezTo>
                    <a:lnTo>
                      <a:pt x="3592256" y="842510"/>
                    </a:lnTo>
                    <a:cubicBezTo>
                      <a:pt x="3608260" y="827314"/>
                      <a:pt x="3617071" y="806499"/>
                      <a:pt x="3617071" y="784093"/>
                    </a:cubicBezTo>
                    <a:lnTo>
                      <a:pt x="3617071" y="159911"/>
                    </a:lnTo>
                    <a:cubicBezTo>
                      <a:pt x="3617071" y="35875"/>
                      <a:pt x="3481831" y="-40947"/>
                      <a:pt x="3374600" y="23071"/>
                    </a:cubicBezTo>
                    <a:cubicBezTo>
                      <a:pt x="3347392" y="39076"/>
                      <a:pt x="3320176" y="55081"/>
                      <a:pt x="3292976" y="70277"/>
                    </a:cubicBezTo>
                    <a:cubicBezTo>
                      <a:pt x="3265768" y="85481"/>
                      <a:pt x="3244154" y="107888"/>
                      <a:pt x="3229758" y="135104"/>
                    </a:cubicBezTo>
                    <a:lnTo>
                      <a:pt x="3001691" y="564829"/>
                    </a:lnTo>
                    <a:cubicBezTo>
                      <a:pt x="2957678" y="648854"/>
                      <a:pt x="2885657" y="712064"/>
                      <a:pt x="2801633" y="747282"/>
                    </a:cubicBezTo>
                    <a:cubicBezTo>
                      <a:pt x="2741592" y="772089"/>
                      <a:pt x="2702388" y="830506"/>
                      <a:pt x="2702388" y="895326"/>
                    </a:cubicBezTo>
                    <a:lnTo>
                      <a:pt x="2702388" y="1029765"/>
                    </a:lnTo>
                    <a:cubicBezTo>
                      <a:pt x="2702388" y="1098585"/>
                      <a:pt x="2659175" y="1161003"/>
                      <a:pt x="2593548" y="1181809"/>
                    </a:cubicBezTo>
                    <a:cubicBezTo>
                      <a:pt x="2483916" y="1215419"/>
                      <a:pt x="2382295" y="1134595"/>
                      <a:pt x="2382295" y="1029765"/>
                    </a:cubicBezTo>
                    <a:lnTo>
                      <a:pt x="2382295" y="937738"/>
                    </a:lnTo>
                    <a:cubicBezTo>
                      <a:pt x="2382295" y="849712"/>
                      <a:pt x="2310274" y="777691"/>
                      <a:pt x="2222248" y="777691"/>
                    </a:cubicBezTo>
                    <a:lnTo>
                      <a:pt x="2128621" y="777691"/>
                    </a:lnTo>
                    <a:cubicBezTo>
                      <a:pt x="2040595" y="777691"/>
                      <a:pt x="1968574" y="849712"/>
                      <a:pt x="1968574" y="937738"/>
                    </a:cubicBezTo>
                    <a:lnTo>
                      <a:pt x="1968574" y="1029765"/>
                    </a:lnTo>
                    <a:cubicBezTo>
                      <a:pt x="1968574" y="1098585"/>
                      <a:pt x="1925361" y="1161003"/>
                      <a:pt x="1859734" y="1181809"/>
                    </a:cubicBezTo>
                    <a:cubicBezTo>
                      <a:pt x="1842129" y="1187411"/>
                      <a:pt x="1825324" y="1189811"/>
                      <a:pt x="1808527" y="1189811"/>
                    </a:cubicBezTo>
                    <a:cubicBezTo>
                      <a:pt x="1791715" y="1189811"/>
                      <a:pt x="1774918" y="1187411"/>
                      <a:pt x="1757312" y="1181809"/>
                    </a:cubicBezTo>
                    <a:cubicBezTo>
                      <a:pt x="1691693" y="1161803"/>
                      <a:pt x="1648481" y="1098585"/>
                      <a:pt x="1648481" y="1029765"/>
                    </a:cubicBezTo>
                    <a:lnTo>
                      <a:pt x="1648481" y="936938"/>
                    </a:lnTo>
                    <a:cubicBezTo>
                      <a:pt x="1648481" y="848912"/>
                      <a:pt x="1576460" y="776891"/>
                      <a:pt x="1488434" y="776891"/>
                    </a:cubicBezTo>
                    <a:lnTo>
                      <a:pt x="1394807" y="776891"/>
                    </a:lnTo>
                    <a:cubicBezTo>
                      <a:pt x="1306781" y="776891"/>
                      <a:pt x="1234760" y="848912"/>
                      <a:pt x="1234760" y="936938"/>
                    </a:cubicBezTo>
                    <a:lnTo>
                      <a:pt x="1234760" y="1029765"/>
                    </a:lnTo>
                    <a:cubicBezTo>
                      <a:pt x="1234760" y="1134595"/>
                      <a:pt x="1133923" y="1216219"/>
                      <a:pt x="1023499" y="1181809"/>
                    </a:cubicBezTo>
                    <a:cubicBezTo>
                      <a:pt x="957879" y="1161803"/>
                      <a:pt x="914667" y="1098585"/>
                      <a:pt x="914667" y="1029765"/>
                    </a:cubicBezTo>
                    <a:lnTo>
                      <a:pt x="914667" y="894525"/>
                    </a:lnTo>
                    <a:cubicBezTo>
                      <a:pt x="914667" y="829706"/>
                      <a:pt x="875447" y="772089"/>
                      <a:pt x="815430" y="74728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9Slide.vn 14">
                <a:extLst>
                  <a:ext uri="{FF2B5EF4-FFF2-40B4-BE49-F238E27FC236}">
                    <a16:creationId xmlns:a16="http://schemas.microsoft.com/office/drawing/2014/main" id="{9140F4F9-F523-6E44-B506-875F79457CE9}"/>
                  </a:ext>
                </a:extLst>
              </p:cNvPr>
              <p:cNvSpPr/>
              <p:nvPr/>
            </p:nvSpPr>
            <p:spPr>
              <a:xfrm>
                <a:off x="3349599" y="0"/>
                <a:ext cx="5489600" cy="5814495"/>
              </a:xfrm>
              <a:custGeom>
                <a:avLst/>
                <a:gdLst>
                  <a:gd name="connsiteX0" fmla="*/ 5489601 w 5489600"/>
                  <a:gd name="connsiteY0" fmla="*/ 2744801 h 5814495"/>
                  <a:gd name="connsiteX1" fmla="*/ 2744800 w 5489600"/>
                  <a:gd name="connsiteY1" fmla="*/ 0 h 5814495"/>
                  <a:gd name="connsiteX2" fmla="*/ 0 w 5489600"/>
                  <a:gd name="connsiteY2" fmla="*/ 2744801 h 5814495"/>
                  <a:gd name="connsiteX3" fmla="*/ 1253165 w 5489600"/>
                  <a:gd name="connsiteY3" fmla="*/ 5049473 h 5814495"/>
                  <a:gd name="connsiteX4" fmla="*/ 1492435 w 5489600"/>
                  <a:gd name="connsiteY4" fmla="*/ 5187913 h 5814495"/>
                  <a:gd name="connsiteX5" fmla="*/ 1560455 w 5489600"/>
                  <a:gd name="connsiteY5" fmla="*/ 5255133 h 5814495"/>
                  <a:gd name="connsiteX6" fmla="*/ 1834135 w 5489600"/>
                  <a:gd name="connsiteY6" fmla="*/ 5771283 h 5814495"/>
                  <a:gd name="connsiteX7" fmla="*/ 1904555 w 5489600"/>
                  <a:gd name="connsiteY7" fmla="*/ 5813696 h 5814495"/>
                  <a:gd name="connsiteX8" fmla="*/ 2030992 w 5489600"/>
                  <a:gd name="connsiteY8" fmla="*/ 5813696 h 5814495"/>
                  <a:gd name="connsiteX9" fmla="*/ 2191039 w 5489600"/>
                  <a:gd name="connsiteY9" fmla="*/ 5653649 h 5814495"/>
                  <a:gd name="connsiteX10" fmla="*/ 2191039 w 5489600"/>
                  <a:gd name="connsiteY10" fmla="*/ 5556020 h 5814495"/>
                  <a:gd name="connsiteX11" fmla="*/ 2402301 w 5489600"/>
                  <a:gd name="connsiteY11" fmla="*/ 5403976 h 5814495"/>
                  <a:gd name="connsiteX12" fmla="*/ 2511132 w 5489600"/>
                  <a:gd name="connsiteY12" fmla="*/ 5556020 h 5814495"/>
                  <a:gd name="connsiteX13" fmla="*/ 2511132 w 5489600"/>
                  <a:gd name="connsiteY13" fmla="*/ 5654449 h 5814495"/>
                  <a:gd name="connsiteX14" fmla="*/ 2671179 w 5489600"/>
                  <a:gd name="connsiteY14" fmla="*/ 5814496 h 5814495"/>
                  <a:gd name="connsiteX15" fmla="*/ 2744800 w 5489600"/>
                  <a:gd name="connsiteY15" fmla="*/ 5814496 h 5814495"/>
                  <a:gd name="connsiteX16" fmla="*/ 2818422 w 5489600"/>
                  <a:gd name="connsiteY16" fmla="*/ 5814496 h 5814495"/>
                  <a:gd name="connsiteX17" fmla="*/ 2978469 w 5489600"/>
                  <a:gd name="connsiteY17" fmla="*/ 5654449 h 5814495"/>
                  <a:gd name="connsiteX18" fmla="*/ 2978469 w 5489600"/>
                  <a:gd name="connsiteY18" fmla="*/ 5556020 h 5814495"/>
                  <a:gd name="connsiteX19" fmla="*/ 3087300 w 5489600"/>
                  <a:gd name="connsiteY19" fmla="*/ 5403976 h 5814495"/>
                  <a:gd name="connsiteX20" fmla="*/ 3298562 w 5489600"/>
                  <a:gd name="connsiteY20" fmla="*/ 5556020 h 5814495"/>
                  <a:gd name="connsiteX21" fmla="*/ 3298562 w 5489600"/>
                  <a:gd name="connsiteY21" fmla="*/ 5653649 h 5814495"/>
                  <a:gd name="connsiteX22" fmla="*/ 3458609 w 5489600"/>
                  <a:gd name="connsiteY22" fmla="*/ 5813696 h 5814495"/>
                  <a:gd name="connsiteX23" fmla="*/ 3584237 w 5489600"/>
                  <a:gd name="connsiteY23" fmla="*/ 5813696 h 5814495"/>
                  <a:gd name="connsiteX24" fmla="*/ 3654666 w 5489600"/>
                  <a:gd name="connsiteY24" fmla="*/ 5771283 h 5814495"/>
                  <a:gd name="connsiteX25" fmla="*/ 3928338 w 5489600"/>
                  <a:gd name="connsiteY25" fmla="*/ 5255133 h 5814495"/>
                  <a:gd name="connsiteX26" fmla="*/ 3996357 w 5489600"/>
                  <a:gd name="connsiteY26" fmla="*/ 5187913 h 5814495"/>
                  <a:gd name="connsiteX27" fmla="*/ 4235635 w 5489600"/>
                  <a:gd name="connsiteY27" fmla="*/ 5049473 h 5814495"/>
                  <a:gd name="connsiteX28" fmla="*/ 5489601 w 5489600"/>
                  <a:gd name="connsiteY28" fmla="*/ 2744801 h 5814495"/>
                  <a:gd name="connsiteX29" fmla="*/ 1492435 w 5489600"/>
                  <a:gd name="connsiteY29" fmla="*/ 4258842 h 5814495"/>
                  <a:gd name="connsiteX30" fmla="*/ 737815 w 5489600"/>
                  <a:gd name="connsiteY30" fmla="*/ 3504222 h 5814495"/>
                  <a:gd name="connsiteX31" fmla="*/ 1492435 w 5489600"/>
                  <a:gd name="connsiteY31" fmla="*/ 2749594 h 5814495"/>
                  <a:gd name="connsiteX32" fmla="*/ 2247055 w 5489600"/>
                  <a:gd name="connsiteY32" fmla="*/ 3504222 h 5814495"/>
                  <a:gd name="connsiteX33" fmla="*/ 1492435 w 5489600"/>
                  <a:gd name="connsiteY33" fmla="*/ 4258842 h 5814495"/>
                  <a:gd name="connsiteX34" fmla="*/ 2587947 w 5489600"/>
                  <a:gd name="connsiteY34" fmla="*/ 4774993 h 5814495"/>
                  <a:gd name="connsiteX35" fmla="*/ 2507924 w 5489600"/>
                  <a:gd name="connsiteY35" fmla="*/ 4855016 h 5814495"/>
                  <a:gd name="connsiteX36" fmla="*/ 2340683 w 5489600"/>
                  <a:gd name="connsiteY36" fmla="*/ 4855016 h 5814495"/>
                  <a:gd name="connsiteX37" fmla="*/ 2270262 w 5489600"/>
                  <a:gd name="connsiteY37" fmla="*/ 4736582 h 5814495"/>
                  <a:gd name="connsiteX38" fmla="*/ 2437503 w 5489600"/>
                  <a:gd name="connsiteY38" fmla="*/ 4429292 h 5814495"/>
                  <a:gd name="connsiteX39" fmla="*/ 2587947 w 5489600"/>
                  <a:gd name="connsiteY39" fmla="*/ 4467703 h 5814495"/>
                  <a:gd name="connsiteX40" fmla="*/ 2587947 w 5489600"/>
                  <a:gd name="connsiteY40" fmla="*/ 4774993 h 5814495"/>
                  <a:gd name="connsiteX41" fmla="*/ 3148918 w 5489600"/>
                  <a:gd name="connsiteY41" fmla="*/ 4855016 h 5814495"/>
                  <a:gd name="connsiteX42" fmla="*/ 2981670 w 5489600"/>
                  <a:gd name="connsiteY42" fmla="*/ 4855016 h 5814495"/>
                  <a:gd name="connsiteX43" fmla="*/ 2901646 w 5489600"/>
                  <a:gd name="connsiteY43" fmla="*/ 4774993 h 5814495"/>
                  <a:gd name="connsiteX44" fmla="*/ 2901646 w 5489600"/>
                  <a:gd name="connsiteY44" fmla="*/ 4467703 h 5814495"/>
                  <a:gd name="connsiteX45" fmla="*/ 3052090 w 5489600"/>
                  <a:gd name="connsiteY45" fmla="*/ 4429292 h 5814495"/>
                  <a:gd name="connsiteX46" fmla="*/ 3219339 w 5489600"/>
                  <a:gd name="connsiteY46" fmla="*/ 4736582 h 5814495"/>
                  <a:gd name="connsiteX47" fmla="*/ 3148918 w 5489600"/>
                  <a:gd name="connsiteY47" fmla="*/ 4855016 h 5814495"/>
                  <a:gd name="connsiteX48" fmla="*/ 3997166 w 5489600"/>
                  <a:gd name="connsiteY48" fmla="*/ 4258842 h 5814495"/>
                  <a:gd name="connsiteX49" fmla="*/ 3242546 w 5489600"/>
                  <a:gd name="connsiteY49" fmla="*/ 3504222 h 5814495"/>
                  <a:gd name="connsiteX50" fmla="*/ 3997166 w 5489600"/>
                  <a:gd name="connsiteY50" fmla="*/ 2749594 h 5814495"/>
                  <a:gd name="connsiteX51" fmla="*/ 4751786 w 5489600"/>
                  <a:gd name="connsiteY51" fmla="*/ 3504222 h 5814495"/>
                  <a:gd name="connsiteX52" fmla="*/ 3997166 w 5489600"/>
                  <a:gd name="connsiteY52" fmla="*/ 4258842 h 581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489600" h="5814495">
                    <a:moveTo>
                      <a:pt x="5489601" y="2744801"/>
                    </a:moveTo>
                    <a:cubicBezTo>
                      <a:pt x="5489601" y="1229159"/>
                      <a:pt x="4260434" y="0"/>
                      <a:pt x="2744800" y="0"/>
                    </a:cubicBezTo>
                    <a:cubicBezTo>
                      <a:pt x="1229158" y="0"/>
                      <a:pt x="0" y="1229159"/>
                      <a:pt x="0" y="2744801"/>
                    </a:cubicBezTo>
                    <a:cubicBezTo>
                      <a:pt x="0" y="3710682"/>
                      <a:pt x="499346" y="4559730"/>
                      <a:pt x="1253165" y="5049473"/>
                    </a:cubicBezTo>
                    <a:cubicBezTo>
                      <a:pt x="1329996" y="5099887"/>
                      <a:pt x="1410019" y="5145501"/>
                      <a:pt x="1492435" y="5187913"/>
                    </a:cubicBezTo>
                    <a:cubicBezTo>
                      <a:pt x="1521244" y="5203118"/>
                      <a:pt x="1545251" y="5226324"/>
                      <a:pt x="1560455" y="5255133"/>
                    </a:cubicBezTo>
                    <a:lnTo>
                      <a:pt x="1834135" y="5771283"/>
                    </a:lnTo>
                    <a:cubicBezTo>
                      <a:pt x="1847731" y="5797691"/>
                      <a:pt x="1874947" y="5813696"/>
                      <a:pt x="1904555" y="5813696"/>
                    </a:cubicBezTo>
                    <a:lnTo>
                      <a:pt x="2030992" y="5813696"/>
                    </a:lnTo>
                    <a:cubicBezTo>
                      <a:pt x="2119018" y="5813696"/>
                      <a:pt x="2191039" y="5741675"/>
                      <a:pt x="2191039" y="5653649"/>
                    </a:cubicBezTo>
                    <a:lnTo>
                      <a:pt x="2191039" y="5556020"/>
                    </a:lnTo>
                    <a:cubicBezTo>
                      <a:pt x="2191039" y="5451190"/>
                      <a:pt x="2291869" y="5369566"/>
                      <a:pt x="2402301" y="5403976"/>
                    </a:cubicBezTo>
                    <a:cubicBezTo>
                      <a:pt x="2467912" y="5423982"/>
                      <a:pt x="2511132" y="5487201"/>
                      <a:pt x="2511132" y="5556020"/>
                    </a:cubicBezTo>
                    <a:lnTo>
                      <a:pt x="2511132" y="5654449"/>
                    </a:lnTo>
                    <a:cubicBezTo>
                      <a:pt x="2511132" y="5742475"/>
                      <a:pt x="2583153" y="5814496"/>
                      <a:pt x="2671179" y="5814496"/>
                    </a:cubicBezTo>
                    <a:lnTo>
                      <a:pt x="2744800" y="5814496"/>
                    </a:lnTo>
                    <a:lnTo>
                      <a:pt x="2818422" y="5814496"/>
                    </a:lnTo>
                    <a:cubicBezTo>
                      <a:pt x="2906448" y="5814496"/>
                      <a:pt x="2978469" y="5742475"/>
                      <a:pt x="2978469" y="5654449"/>
                    </a:cubicBezTo>
                    <a:lnTo>
                      <a:pt x="2978469" y="5556020"/>
                    </a:lnTo>
                    <a:cubicBezTo>
                      <a:pt x="2978469" y="5487201"/>
                      <a:pt x="3021673" y="5424790"/>
                      <a:pt x="3087300" y="5403976"/>
                    </a:cubicBezTo>
                    <a:cubicBezTo>
                      <a:pt x="3196932" y="5370366"/>
                      <a:pt x="3298562" y="5451190"/>
                      <a:pt x="3298562" y="5556020"/>
                    </a:cubicBezTo>
                    <a:lnTo>
                      <a:pt x="3298562" y="5653649"/>
                    </a:lnTo>
                    <a:cubicBezTo>
                      <a:pt x="3298562" y="5741675"/>
                      <a:pt x="3370583" y="5813696"/>
                      <a:pt x="3458609" y="5813696"/>
                    </a:cubicBezTo>
                    <a:lnTo>
                      <a:pt x="3584237" y="5813696"/>
                    </a:lnTo>
                    <a:cubicBezTo>
                      <a:pt x="3613846" y="5813696"/>
                      <a:pt x="3641062" y="5797691"/>
                      <a:pt x="3654666" y="5771283"/>
                    </a:cubicBezTo>
                    <a:lnTo>
                      <a:pt x="3928338" y="5255133"/>
                    </a:lnTo>
                    <a:cubicBezTo>
                      <a:pt x="3943542" y="5226316"/>
                      <a:pt x="3966757" y="5203118"/>
                      <a:pt x="3996357" y="5187913"/>
                    </a:cubicBezTo>
                    <a:cubicBezTo>
                      <a:pt x="4078790" y="5145501"/>
                      <a:pt x="4158813" y="5099087"/>
                      <a:pt x="4235635" y="5049473"/>
                    </a:cubicBezTo>
                    <a:cubicBezTo>
                      <a:pt x="4991056" y="4560530"/>
                      <a:pt x="5489601" y="3710682"/>
                      <a:pt x="5489601" y="2744801"/>
                    </a:cubicBezTo>
                    <a:close/>
                    <a:moveTo>
                      <a:pt x="1492435" y="4258842"/>
                    </a:moveTo>
                    <a:cubicBezTo>
                      <a:pt x="1075514" y="4258842"/>
                      <a:pt x="737815" y="3921144"/>
                      <a:pt x="737815" y="3504222"/>
                    </a:cubicBezTo>
                    <a:cubicBezTo>
                      <a:pt x="737815" y="3087293"/>
                      <a:pt x="1075514" y="2749594"/>
                      <a:pt x="1492435" y="2749594"/>
                    </a:cubicBezTo>
                    <a:cubicBezTo>
                      <a:pt x="1909357" y="2749594"/>
                      <a:pt x="2247055" y="3087293"/>
                      <a:pt x="2247055" y="3504222"/>
                    </a:cubicBezTo>
                    <a:cubicBezTo>
                      <a:pt x="2247055" y="3921144"/>
                      <a:pt x="1909349" y="4258842"/>
                      <a:pt x="1492435" y="4258842"/>
                    </a:cubicBezTo>
                    <a:close/>
                    <a:moveTo>
                      <a:pt x="2587947" y="4774993"/>
                    </a:moveTo>
                    <a:cubicBezTo>
                      <a:pt x="2587947" y="4819006"/>
                      <a:pt x="2551936" y="4855016"/>
                      <a:pt x="2507924" y="4855016"/>
                    </a:cubicBezTo>
                    <a:lnTo>
                      <a:pt x="2340683" y="4855016"/>
                    </a:lnTo>
                    <a:cubicBezTo>
                      <a:pt x="2279857" y="4855016"/>
                      <a:pt x="2241454" y="4790189"/>
                      <a:pt x="2270262" y="4736582"/>
                    </a:cubicBezTo>
                    <a:lnTo>
                      <a:pt x="2437503" y="4429292"/>
                    </a:lnTo>
                    <a:cubicBezTo>
                      <a:pt x="2477515" y="4356471"/>
                      <a:pt x="2587947" y="4384479"/>
                      <a:pt x="2587947" y="4467703"/>
                    </a:cubicBezTo>
                    <a:lnTo>
                      <a:pt x="2587947" y="4774993"/>
                    </a:lnTo>
                    <a:close/>
                    <a:moveTo>
                      <a:pt x="3148918" y="4855016"/>
                    </a:moveTo>
                    <a:lnTo>
                      <a:pt x="2981670" y="4855016"/>
                    </a:lnTo>
                    <a:cubicBezTo>
                      <a:pt x="2937657" y="4855016"/>
                      <a:pt x="2901646" y="4819006"/>
                      <a:pt x="2901646" y="4774993"/>
                    </a:cubicBezTo>
                    <a:lnTo>
                      <a:pt x="2901646" y="4467703"/>
                    </a:lnTo>
                    <a:cubicBezTo>
                      <a:pt x="2901646" y="4384487"/>
                      <a:pt x="3012079" y="4356479"/>
                      <a:pt x="3052090" y="4429292"/>
                    </a:cubicBezTo>
                    <a:lnTo>
                      <a:pt x="3219339" y="4736582"/>
                    </a:lnTo>
                    <a:cubicBezTo>
                      <a:pt x="3248139" y="4790197"/>
                      <a:pt x="3209728" y="4855016"/>
                      <a:pt x="3148918" y="4855016"/>
                    </a:cubicBezTo>
                    <a:close/>
                    <a:moveTo>
                      <a:pt x="3997166" y="4258842"/>
                    </a:moveTo>
                    <a:cubicBezTo>
                      <a:pt x="3580236" y="4258842"/>
                      <a:pt x="3242546" y="3921144"/>
                      <a:pt x="3242546" y="3504222"/>
                    </a:cubicBezTo>
                    <a:cubicBezTo>
                      <a:pt x="3242546" y="3087293"/>
                      <a:pt x="3580236" y="2749594"/>
                      <a:pt x="3997166" y="2749594"/>
                    </a:cubicBezTo>
                    <a:cubicBezTo>
                      <a:pt x="4414088" y="2749594"/>
                      <a:pt x="4751786" y="3087293"/>
                      <a:pt x="4751786" y="3504222"/>
                    </a:cubicBezTo>
                    <a:cubicBezTo>
                      <a:pt x="4751786" y="3921144"/>
                      <a:pt x="4414079" y="4258842"/>
                      <a:pt x="3997166" y="425884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5" name="9Slide.vn 15">
            <a:extLst>
              <a:ext uri="{FF2B5EF4-FFF2-40B4-BE49-F238E27FC236}">
                <a16:creationId xmlns:a16="http://schemas.microsoft.com/office/drawing/2014/main" id="{D063141D-665A-7943-8606-150C2DF21AE1}"/>
              </a:ext>
            </a:extLst>
          </p:cNvPr>
          <p:cNvSpPr txBox="1"/>
          <p:nvPr/>
        </p:nvSpPr>
        <p:spPr>
          <a:xfrm>
            <a:off x="497540" y="1891187"/>
            <a:ext cx="3276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 – WordPress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hỗ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trợ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hiện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SEO</a:t>
            </a:r>
            <a:r>
              <a:rPr lang="en-US" sz="20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20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8" name="9Slide.vn 26">
            <a:extLst>
              <a:ext uri="{FF2B5EF4-FFF2-40B4-BE49-F238E27FC236}">
                <a16:creationId xmlns:a16="http://schemas.microsoft.com/office/drawing/2014/main" id="{C1022119-9E3A-6C45-9F5A-DD8AB5FD4909}"/>
              </a:ext>
            </a:extLst>
          </p:cNvPr>
          <p:cNvSpPr txBox="1"/>
          <p:nvPr/>
        </p:nvSpPr>
        <p:spPr>
          <a:xfrm flipH="1">
            <a:off x="8502899" y="1891187"/>
            <a:ext cx="3066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 –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chuyên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nghiệp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9Slide.vn 27">
            <a:extLst>
              <a:ext uri="{FF2B5EF4-FFF2-40B4-BE49-F238E27FC236}">
                <a16:creationId xmlns:a16="http://schemas.microsoft.com/office/drawing/2014/main" id="{C82BD13B-F59D-CC49-8C53-0687FDC13A47}"/>
              </a:ext>
            </a:extLst>
          </p:cNvPr>
          <p:cNvSpPr txBox="1"/>
          <p:nvPr/>
        </p:nvSpPr>
        <p:spPr>
          <a:xfrm flipH="1">
            <a:off x="8502899" y="4484908"/>
            <a:ext cx="30663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 –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Hỗ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trợ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Mobile,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máy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bảng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20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0" name="9Slide.vn 28">
            <a:extLst>
              <a:ext uri="{FF2B5EF4-FFF2-40B4-BE49-F238E27FC236}">
                <a16:creationId xmlns:a16="http://schemas.microsoft.com/office/drawing/2014/main" id="{AE7B95BB-AAA6-494D-82C2-871EAB72E9AB}"/>
              </a:ext>
            </a:extLst>
          </p:cNvPr>
          <p:cNvSpPr txBox="1"/>
          <p:nvPr/>
        </p:nvSpPr>
        <p:spPr>
          <a:xfrm flipH="1">
            <a:off x="547415" y="4484908"/>
            <a:ext cx="32763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 –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Hệ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thống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Plugin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đa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dạng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mở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rộng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dirty="0" err="1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</a:t>
            </a:r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website.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1" name="9Slide.vn 29">
            <a:extLst>
              <a:ext uri="{FF2B5EF4-FFF2-40B4-BE49-F238E27FC236}">
                <a16:creationId xmlns:a16="http://schemas.microsoft.com/office/drawing/2014/main" id="{5768C084-1D47-C840-9670-7F6BF1DF65A0}"/>
              </a:ext>
            </a:extLst>
          </p:cNvPr>
          <p:cNvSpPr txBox="1"/>
          <p:nvPr/>
        </p:nvSpPr>
        <p:spPr>
          <a:xfrm>
            <a:off x="2617874" y="482051"/>
            <a:ext cx="695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Tính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ăng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99" y="1681718"/>
            <a:ext cx="5139402" cy="424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1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>
            <a:extLst>
              <a:ext uri="{FF2B5EF4-FFF2-40B4-BE49-F238E27FC236}">
                <a16:creationId xmlns:a16="http://schemas.microsoft.com/office/drawing/2014/main" id="{68534C52-5D7A-7043-A2C5-067097E707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/>
      </p:pic>
      <p:pic>
        <p:nvPicPr>
          <p:cNvPr id="6" name="9Slide.vn 2">
            <a:extLst>
              <a:ext uri="{FF2B5EF4-FFF2-40B4-BE49-F238E27FC236}">
                <a16:creationId xmlns:a16="http://schemas.microsoft.com/office/drawing/2014/main" id="{96C54CA5-1A84-6C40-B6D6-FD52F292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4281" y="946921"/>
            <a:ext cx="993826" cy="993826"/>
          </a:xfrm>
          <a:prstGeom prst="rect">
            <a:avLst/>
          </a:prstGeom>
        </p:spPr>
      </p:pic>
      <p:sp>
        <p:nvSpPr>
          <p:cNvPr id="17" name="9Slide.vn 13">
            <a:extLst>
              <a:ext uri="{FF2B5EF4-FFF2-40B4-BE49-F238E27FC236}">
                <a16:creationId xmlns:a16="http://schemas.microsoft.com/office/drawing/2014/main" id="{8AB44A95-6354-524A-902B-62ACDC4A2D42}"/>
              </a:ext>
            </a:extLst>
          </p:cNvPr>
          <p:cNvSpPr/>
          <p:nvPr/>
        </p:nvSpPr>
        <p:spPr>
          <a:xfrm>
            <a:off x="4531659" y="484095"/>
            <a:ext cx="462826" cy="46282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9Slide.vn 14">
            <a:extLst>
              <a:ext uri="{FF2B5EF4-FFF2-40B4-BE49-F238E27FC236}">
                <a16:creationId xmlns:a16="http://schemas.microsoft.com/office/drawing/2014/main" id="{BA98BCFD-B2B9-B445-B5B9-7ECBE6B38E19}"/>
              </a:ext>
            </a:extLst>
          </p:cNvPr>
          <p:cNvSpPr/>
          <p:nvPr/>
        </p:nvSpPr>
        <p:spPr>
          <a:xfrm>
            <a:off x="3340232" y="1573822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9Slide.vn 15">
            <a:extLst>
              <a:ext uri="{FF2B5EF4-FFF2-40B4-BE49-F238E27FC236}">
                <a16:creationId xmlns:a16="http://schemas.microsoft.com/office/drawing/2014/main" id="{A080C66F-87BC-0E42-A032-7D46F5B3011D}"/>
              </a:ext>
            </a:extLst>
          </p:cNvPr>
          <p:cNvSpPr/>
          <p:nvPr/>
        </p:nvSpPr>
        <p:spPr>
          <a:xfrm>
            <a:off x="11206762" y="4706988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9Slide.vn 16">
            <a:extLst>
              <a:ext uri="{FF2B5EF4-FFF2-40B4-BE49-F238E27FC236}">
                <a16:creationId xmlns:a16="http://schemas.microsoft.com/office/drawing/2014/main" id="{4F77BC5F-403D-6C4E-8F41-0C740B886EB1}"/>
              </a:ext>
            </a:extLst>
          </p:cNvPr>
          <p:cNvSpPr/>
          <p:nvPr/>
        </p:nvSpPr>
        <p:spPr>
          <a:xfrm>
            <a:off x="11936682" y="5599228"/>
            <a:ext cx="510636" cy="510636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9Slide.vn 17">
            <a:extLst>
              <a:ext uri="{FF2B5EF4-FFF2-40B4-BE49-F238E27FC236}">
                <a16:creationId xmlns:a16="http://schemas.microsoft.com/office/drawing/2014/main" id="{B45C20C3-7337-D747-AB00-B3279E2C9C91}"/>
              </a:ext>
            </a:extLst>
          </p:cNvPr>
          <p:cNvSpPr/>
          <p:nvPr/>
        </p:nvSpPr>
        <p:spPr>
          <a:xfrm>
            <a:off x="4832856" y="3779141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9Slide.vn 18">
            <a:extLst>
              <a:ext uri="{FF2B5EF4-FFF2-40B4-BE49-F238E27FC236}">
                <a16:creationId xmlns:a16="http://schemas.microsoft.com/office/drawing/2014/main" id="{82FB2425-3AD8-7643-AA40-B896120E23BD}"/>
              </a:ext>
            </a:extLst>
          </p:cNvPr>
          <p:cNvSpPr/>
          <p:nvPr/>
        </p:nvSpPr>
        <p:spPr>
          <a:xfrm>
            <a:off x="9431750" y="5903775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529A12-CBCA-4888-9C2E-3952007FB3B7}"/>
              </a:ext>
            </a:extLst>
          </p:cNvPr>
          <p:cNvSpPr txBox="1"/>
          <p:nvPr/>
        </p:nvSpPr>
        <p:spPr>
          <a:xfrm>
            <a:off x="3997974" y="1159763"/>
            <a:ext cx="841512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Chương</a:t>
            </a:r>
            <a:r>
              <a:rPr lang="en-US" sz="4200" b="1" dirty="0">
                <a:solidFill>
                  <a:schemeClr val="bg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3 : </a:t>
            </a:r>
          </a:p>
          <a:p>
            <a:r>
              <a:rPr lang="en-US" sz="4400" b="1" dirty="0">
                <a:solidFill>
                  <a:schemeClr val="accent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KẾT QUẢ </a:t>
            </a:r>
          </a:p>
          <a:p>
            <a:r>
              <a:rPr lang="en-US" sz="4400" b="1" dirty="0">
                <a:solidFill>
                  <a:schemeClr val="accent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THỰC HIỆN</a:t>
            </a:r>
            <a:endParaRPr lang="en-US" sz="4400" b="1" dirty="0">
              <a:solidFill>
                <a:schemeClr val="accent1"/>
              </a:solidFill>
              <a:latin typeface="Open Sans Light" panose="020B03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200" b="1" dirty="0">
              <a:solidFill>
                <a:schemeClr val="accent5">
                  <a:lumMod val="75000"/>
                </a:schemeClr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16272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8F5CE49F-B34B-CF44-B7BD-91A6442B8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9Slide.vn 2" descr="A tree in the dark&#10;&#10;Description automatically generated">
            <a:extLst>
              <a:ext uri="{FF2B5EF4-FFF2-40B4-BE49-F238E27FC236}">
                <a16:creationId xmlns:a16="http://schemas.microsoft.com/office/drawing/2014/main" id="{F049D61F-3E9B-1643-AC30-AA53D2DC1D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076" b="28076"/>
          <a:stretch>
            <a:fillRect/>
          </a:stretch>
        </p:blipFill>
        <p:spPr/>
      </p:pic>
      <p:sp>
        <p:nvSpPr>
          <p:cNvPr id="10" name="9Slide.vn 3">
            <a:extLst>
              <a:ext uri="{FF2B5EF4-FFF2-40B4-BE49-F238E27FC236}">
                <a16:creationId xmlns:a16="http://schemas.microsoft.com/office/drawing/2014/main" id="{7A6847FD-9215-054C-A720-DD2F388E375C}"/>
              </a:ext>
            </a:extLst>
          </p:cNvPr>
          <p:cNvSpPr/>
          <p:nvPr/>
        </p:nvSpPr>
        <p:spPr>
          <a:xfrm>
            <a:off x="-1" y="0"/>
            <a:ext cx="12191999" cy="3563470"/>
          </a:xfrm>
          <a:prstGeom prst="rect">
            <a:avLst/>
          </a:prstGeom>
          <a:solidFill>
            <a:schemeClr val="tx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9Slide.vn 4">
            <a:extLst>
              <a:ext uri="{FF2B5EF4-FFF2-40B4-BE49-F238E27FC236}">
                <a16:creationId xmlns:a16="http://schemas.microsoft.com/office/drawing/2014/main" id="{2DC9102F-A579-0B46-A6BE-254B744AAD3A}"/>
              </a:ext>
            </a:extLst>
          </p:cNvPr>
          <p:cNvSpPr txBox="1"/>
          <p:nvPr/>
        </p:nvSpPr>
        <p:spPr>
          <a:xfrm>
            <a:off x="257348" y="455512"/>
            <a:ext cx="6010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</a:t>
            </a:r>
            <a:endParaRPr lang="en-US" sz="3600" dirty="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9Slide.vn 6">
            <a:extLst>
              <a:ext uri="{FF2B5EF4-FFF2-40B4-BE49-F238E27FC236}">
                <a16:creationId xmlns:a16="http://schemas.microsoft.com/office/drawing/2014/main" id="{F0AB1952-6EF9-0E42-94D0-784A8436C91E}"/>
              </a:ext>
            </a:extLst>
          </p:cNvPr>
          <p:cNvSpPr/>
          <p:nvPr/>
        </p:nvSpPr>
        <p:spPr>
          <a:xfrm>
            <a:off x="4760267" y="2124634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6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9Slide.vn 7">
            <a:extLst>
              <a:ext uri="{FF2B5EF4-FFF2-40B4-BE49-F238E27FC236}">
                <a16:creationId xmlns:a16="http://schemas.microsoft.com/office/drawing/2014/main" id="{4654B9A7-130F-A34E-B744-D22F66E79476}"/>
              </a:ext>
            </a:extLst>
          </p:cNvPr>
          <p:cNvSpPr/>
          <p:nvPr/>
        </p:nvSpPr>
        <p:spPr>
          <a:xfrm>
            <a:off x="8476133" y="2124634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5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9Slide.vn 8">
            <a:extLst>
              <a:ext uri="{FF2B5EF4-FFF2-40B4-BE49-F238E27FC236}">
                <a16:creationId xmlns:a16="http://schemas.microsoft.com/office/drawing/2014/main" id="{E885764B-4AB9-C043-A26A-4C2D5DF4D319}"/>
              </a:ext>
            </a:extLst>
          </p:cNvPr>
          <p:cNvSpPr txBox="1"/>
          <p:nvPr/>
        </p:nvSpPr>
        <p:spPr>
          <a:xfrm>
            <a:off x="5009037" y="4057647"/>
            <a:ext cx="247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không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thiếu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tạo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website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bán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13" name="9Slide.vn 9">
            <a:extLst>
              <a:ext uri="{FF2B5EF4-FFF2-40B4-BE49-F238E27FC236}">
                <a16:creationId xmlns:a16="http://schemas.microsoft.com/office/drawing/2014/main" id="{17D26919-4556-9D41-95C8-30AC448AA1E6}"/>
              </a:ext>
            </a:extLst>
          </p:cNvPr>
          <p:cNvSpPr txBox="1"/>
          <p:nvPr/>
        </p:nvSpPr>
        <p:spPr>
          <a:xfrm>
            <a:off x="8787670" y="4055892"/>
            <a:ext cx="2473200" cy="16927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liên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hệ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9Slide.vn 14">
            <a:extLst>
              <a:ext uri="{FF2B5EF4-FFF2-40B4-BE49-F238E27FC236}">
                <a16:creationId xmlns:a16="http://schemas.microsoft.com/office/drawing/2014/main" id="{4E0F4F4E-B15B-D946-BF7C-9DB88B494F11}"/>
              </a:ext>
            </a:extLst>
          </p:cNvPr>
          <p:cNvSpPr txBox="1"/>
          <p:nvPr/>
        </p:nvSpPr>
        <p:spPr>
          <a:xfrm>
            <a:off x="6070094" y="2317183"/>
            <a:ext cx="1706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WooCommerce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1D0BAECE-565E-9045-8B8D-D9941EE5172D}"/>
              </a:ext>
            </a:extLst>
          </p:cNvPr>
          <p:cNvSpPr txBox="1"/>
          <p:nvPr/>
        </p:nvSpPr>
        <p:spPr>
          <a:xfrm>
            <a:off x="9742207" y="2318037"/>
            <a:ext cx="15788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Contact Form 7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9Slide.vn 6">
            <a:extLst>
              <a:ext uri="{FF2B5EF4-FFF2-40B4-BE49-F238E27FC236}">
                <a16:creationId xmlns:a16="http://schemas.microsoft.com/office/drawing/2014/main" id="{8D144014-FC96-483D-85B5-CA8A0CCC77C3}"/>
              </a:ext>
            </a:extLst>
          </p:cNvPr>
          <p:cNvSpPr/>
          <p:nvPr/>
        </p:nvSpPr>
        <p:spPr>
          <a:xfrm>
            <a:off x="732864" y="2124633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6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D3BD9C4-89C2-465F-B0C1-400298A08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30" y="2266830"/>
            <a:ext cx="1333263" cy="10497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67D22DB-39F0-4F17-8AB5-C185EB8B1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008" y="2324786"/>
            <a:ext cx="1092321" cy="989302"/>
          </a:xfrm>
          <a:prstGeom prst="rect">
            <a:avLst/>
          </a:prstGeom>
        </p:spPr>
      </p:pic>
      <p:sp>
        <p:nvSpPr>
          <p:cNvPr id="28" name="9Slide.vn 14">
            <a:extLst>
              <a:ext uri="{FF2B5EF4-FFF2-40B4-BE49-F238E27FC236}">
                <a16:creationId xmlns:a16="http://schemas.microsoft.com/office/drawing/2014/main" id="{43881476-07D4-4FE6-8A9B-01DEBF477FB1}"/>
              </a:ext>
            </a:extLst>
          </p:cNvPr>
          <p:cNvSpPr txBox="1"/>
          <p:nvPr/>
        </p:nvSpPr>
        <p:spPr>
          <a:xfrm>
            <a:off x="1797967" y="2532436"/>
            <a:ext cx="18395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Elementor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EA47B62-29CF-4320-8106-38EECDC59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49" y="2318037"/>
            <a:ext cx="975217" cy="998535"/>
          </a:xfrm>
          <a:prstGeom prst="rect">
            <a:avLst/>
          </a:prstGeom>
        </p:spPr>
      </p:pic>
      <p:sp>
        <p:nvSpPr>
          <p:cNvPr id="32" name="9Slide.vn 8">
            <a:extLst>
              <a:ext uri="{FF2B5EF4-FFF2-40B4-BE49-F238E27FC236}">
                <a16:creationId xmlns:a16="http://schemas.microsoft.com/office/drawing/2014/main" id="{9C5DFE06-A255-4364-BAD8-511FAED034F4}"/>
              </a:ext>
            </a:extLst>
          </p:cNvPr>
          <p:cNvSpPr txBox="1"/>
          <p:nvPr/>
        </p:nvSpPr>
        <p:spPr>
          <a:xfrm>
            <a:off x="1014572" y="4057647"/>
            <a:ext cx="247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chuyên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73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8F5CE49F-B34B-CF44-B7BD-91A6442B80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9Slide.vn 2" descr="A tree in the dark&#10;&#10;Description automatically generated">
            <a:extLst>
              <a:ext uri="{FF2B5EF4-FFF2-40B4-BE49-F238E27FC236}">
                <a16:creationId xmlns:a16="http://schemas.microsoft.com/office/drawing/2014/main" id="{F049D61F-3E9B-1643-AC30-AA53D2DC1D7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28076" b="28076"/>
          <a:stretch>
            <a:fillRect/>
          </a:stretch>
        </p:blipFill>
        <p:spPr/>
      </p:pic>
      <p:sp>
        <p:nvSpPr>
          <p:cNvPr id="10" name="9Slide.vn 3">
            <a:extLst>
              <a:ext uri="{FF2B5EF4-FFF2-40B4-BE49-F238E27FC236}">
                <a16:creationId xmlns:a16="http://schemas.microsoft.com/office/drawing/2014/main" id="{7A6847FD-9215-054C-A720-DD2F388E375C}"/>
              </a:ext>
            </a:extLst>
          </p:cNvPr>
          <p:cNvSpPr/>
          <p:nvPr/>
        </p:nvSpPr>
        <p:spPr>
          <a:xfrm>
            <a:off x="-1" y="0"/>
            <a:ext cx="12191999" cy="3563470"/>
          </a:xfrm>
          <a:prstGeom prst="rect">
            <a:avLst/>
          </a:prstGeom>
          <a:solidFill>
            <a:schemeClr val="tx2"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9Slide.vn 4">
            <a:extLst>
              <a:ext uri="{FF2B5EF4-FFF2-40B4-BE49-F238E27FC236}">
                <a16:creationId xmlns:a16="http://schemas.microsoft.com/office/drawing/2014/main" id="{2DC9102F-A579-0B46-A6BE-254B744AAD3A}"/>
              </a:ext>
            </a:extLst>
          </p:cNvPr>
          <p:cNvSpPr txBox="1"/>
          <p:nvPr/>
        </p:nvSpPr>
        <p:spPr>
          <a:xfrm>
            <a:off x="433419" y="489877"/>
            <a:ext cx="659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 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Các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sz="3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website (</a:t>
            </a:r>
            <a:r>
              <a:rPr lang="en-US" sz="3600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tt</a:t>
            </a:r>
            <a:r>
              <a:rPr lang="en-US" sz="36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3600" dirty="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" name="9Slide.vn 6">
            <a:extLst>
              <a:ext uri="{FF2B5EF4-FFF2-40B4-BE49-F238E27FC236}">
                <a16:creationId xmlns:a16="http://schemas.microsoft.com/office/drawing/2014/main" id="{F0AB1952-6EF9-0E42-94D0-784A8436C91E}"/>
              </a:ext>
            </a:extLst>
          </p:cNvPr>
          <p:cNvSpPr/>
          <p:nvPr/>
        </p:nvSpPr>
        <p:spPr>
          <a:xfrm>
            <a:off x="4760267" y="2124634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6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9Slide.vn 7">
            <a:extLst>
              <a:ext uri="{FF2B5EF4-FFF2-40B4-BE49-F238E27FC236}">
                <a16:creationId xmlns:a16="http://schemas.microsoft.com/office/drawing/2014/main" id="{4654B9A7-130F-A34E-B744-D22F66E79476}"/>
              </a:ext>
            </a:extLst>
          </p:cNvPr>
          <p:cNvSpPr/>
          <p:nvPr/>
        </p:nvSpPr>
        <p:spPr>
          <a:xfrm>
            <a:off x="8476133" y="2124634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5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9Slide.vn 8">
            <a:extLst>
              <a:ext uri="{FF2B5EF4-FFF2-40B4-BE49-F238E27FC236}">
                <a16:creationId xmlns:a16="http://schemas.microsoft.com/office/drawing/2014/main" id="{E885764B-4AB9-C043-A26A-4C2D5DF4D319}"/>
              </a:ext>
            </a:extLst>
          </p:cNvPr>
          <p:cNvSpPr txBox="1"/>
          <p:nvPr/>
        </p:nvSpPr>
        <p:spPr>
          <a:xfrm>
            <a:off x="5070822" y="3874319"/>
            <a:ext cx="2474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thanh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toán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momo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paypal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zalopay,v.v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9Slide.vn 9">
            <a:extLst>
              <a:ext uri="{FF2B5EF4-FFF2-40B4-BE49-F238E27FC236}">
                <a16:creationId xmlns:a16="http://schemas.microsoft.com/office/drawing/2014/main" id="{17D26919-4556-9D41-95C8-30AC448AA1E6}"/>
              </a:ext>
            </a:extLst>
          </p:cNvPr>
          <p:cNvSpPr txBox="1"/>
          <p:nvPr/>
        </p:nvSpPr>
        <p:spPr>
          <a:xfrm>
            <a:off x="8787670" y="3874319"/>
            <a:ext cx="2473200" cy="181482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để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form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nhập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xuất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ký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cho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dùng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Cho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phép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nhập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bằng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facebook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gmail,v.v</a:t>
            </a:r>
            <a:r>
              <a:rPr lang="en-US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9Slide.vn 14">
            <a:extLst>
              <a:ext uri="{FF2B5EF4-FFF2-40B4-BE49-F238E27FC236}">
                <a16:creationId xmlns:a16="http://schemas.microsoft.com/office/drawing/2014/main" id="{4E0F4F4E-B15B-D946-BF7C-9DB88B494F11}"/>
              </a:ext>
            </a:extLst>
          </p:cNvPr>
          <p:cNvSpPr txBox="1"/>
          <p:nvPr/>
        </p:nvSpPr>
        <p:spPr>
          <a:xfrm>
            <a:off x="6070094" y="2224154"/>
            <a:ext cx="17061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Woo Payment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9Slide.vn 15">
            <a:extLst>
              <a:ext uri="{FF2B5EF4-FFF2-40B4-BE49-F238E27FC236}">
                <a16:creationId xmlns:a16="http://schemas.microsoft.com/office/drawing/2014/main" id="{1D0BAECE-565E-9045-8B8D-D9941EE5172D}"/>
              </a:ext>
            </a:extLst>
          </p:cNvPr>
          <p:cNvSpPr txBox="1"/>
          <p:nvPr/>
        </p:nvSpPr>
        <p:spPr>
          <a:xfrm>
            <a:off x="9713757" y="2284515"/>
            <a:ext cx="170572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Ultimate</a:t>
            </a:r>
          </a:p>
          <a:p>
            <a:pPr fontAlgn="base"/>
            <a:r>
              <a:rPr lang="en-US" sz="25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 &amp; Social Login 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9Slide.vn 6">
            <a:extLst>
              <a:ext uri="{FF2B5EF4-FFF2-40B4-BE49-F238E27FC236}">
                <a16:creationId xmlns:a16="http://schemas.microsoft.com/office/drawing/2014/main" id="{8D144014-FC96-483D-85B5-CA8A0CCC77C3}"/>
              </a:ext>
            </a:extLst>
          </p:cNvPr>
          <p:cNvSpPr/>
          <p:nvPr/>
        </p:nvSpPr>
        <p:spPr>
          <a:xfrm>
            <a:off x="732864" y="2124633"/>
            <a:ext cx="2971800" cy="3866029"/>
          </a:xfrm>
          <a:prstGeom prst="roundRect">
            <a:avLst>
              <a:gd name="adj" fmla="val 3545"/>
            </a:avLst>
          </a:prstGeom>
          <a:solidFill>
            <a:schemeClr val="accent6"/>
          </a:solidFill>
          <a:ln>
            <a:noFill/>
          </a:ln>
          <a:effectLst>
            <a:outerShdw blurRad="774700" dist="4318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67D22DB-39F0-4F17-8AB5-C185EB8B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570" y="2195963"/>
            <a:ext cx="1169516" cy="1059217"/>
          </a:xfrm>
          <a:prstGeom prst="rect">
            <a:avLst/>
          </a:prstGeom>
        </p:spPr>
      </p:pic>
      <p:sp>
        <p:nvSpPr>
          <p:cNvPr id="28" name="9Slide.vn 14">
            <a:extLst>
              <a:ext uri="{FF2B5EF4-FFF2-40B4-BE49-F238E27FC236}">
                <a16:creationId xmlns:a16="http://schemas.microsoft.com/office/drawing/2014/main" id="{43881476-07D4-4FE6-8A9B-01DEBF477FB1}"/>
              </a:ext>
            </a:extLst>
          </p:cNvPr>
          <p:cNvSpPr txBox="1"/>
          <p:nvPr/>
        </p:nvSpPr>
        <p:spPr>
          <a:xfrm>
            <a:off x="1784162" y="2353483"/>
            <a:ext cx="1886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MailPoet</a:t>
            </a:r>
            <a:r>
              <a:rPr lang="en-US" sz="2500" b="1" dirty="0" smtClean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9Slide.vn 8">
            <a:extLst>
              <a:ext uri="{FF2B5EF4-FFF2-40B4-BE49-F238E27FC236}">
                <a16:creationId xmlns:a16="http://schemas.microsoft.com/office/drawing/2014/main" id="{9C5DFE06-A255-4364-BAD8-511FAED034F4}"/>
              </a:ext>
            </a:extLst>
          </p:cNvPr>
          <p:cNvSpPr txBox="1"/>
          <p:nvPr/>
        </p:nvSpPr>
        <p:spPr>
          <a:xfrm>
            <a:off x="1039485" y="3942450"/>
            <a:ext cx="24742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cung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cấp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tính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năng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lý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Email Marketing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trên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giao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diện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trị</a:t>
            </a:r>
            <a:r>
              <a:rPr lang="en-US" dirty="0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WordPress.</a:t>
            </a:r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2297A-8053-446F-89C7-87040C45C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45" y="2124632"/>
            <a:ext cx="945009" cy="1130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5586CF-88DB-488A-BE3C-7F8327A851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5403" y="2175624"/>
            <a:ext cx="1079556" cy="10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7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51401935-59B3-C744-BC72-6E60C7B17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9Slide.vn 3">
            <a:extLst>
              <a:ext uri="{FF2B5EF4-FFF2-40B4-BE49-F238E27FC236}">
                <a16:creationId xmlns:a16="http://schemas.microsoft.com/office/drawing/2014/main" id="{162D3E93-6F1A-E849-A3AF-D5F1F87DDB71}"/>
              </a:ext>
            </a:extLst>
          </p:cNvPr>
          <p:cNvSpPr txBox="1"/>
          <p:nvPr/>
        </p:nvSpPr>
        <p:spPr>
          <a:xfrm>
            <a:off x="562148" y="968188"/>
            <a:ext cx="2383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Kết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uả</a:t>
            </a:r>
            <a:r>
              <a:rPr lang="en-US" sz="36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</a:t>
            </a:r>
            <a:r>
              <a:rPr lang="en-US" sz="36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Store</a:t>
            </a:r>
          </a:p>
        </p:txBody>
      </p:sp>
      <p:sp>
        <p:nvSpPr>
          <p:cNvPr id="12" name="9Slide.vn 4">
            <a:extLst>
              <a:ext uri="{FF2B5EF4-FFF2-40B4-BE49-F238E27FC236}">
                <a16:creationId xmlns:a16="http://schemas.microsoft.com/office/drawing/2014/main" id="{5C791EF0-4408-4E4C-B9A2-D73F6E698D38}"/>
              </a:ext>
            </a:extLst>
          </p:cNvPr>
          <p:cNvSpPr txBox="1"/>
          <p:nvPr/>
        </p:nvSpPr>
        <p:spPr>
          <a:xfrm>
            <a:off x="562148" y="3523130"/>
            <a:ext cx="288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alpha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 TRANG CHỦ</a:t>
            </a:r>
          </a:p>
        </p:txBody>
      </p:sp>
      <p:grpSp>
        <p:nvGrpSpPr>
          <p:cNvPr id="15" name="9Slide.vn 6">
            <a:extLst>
              <a:ext uri="{FF2B5EF4-FFF2-40B4-BE49-F238E27FC236}">
                <a16:creationId xmlns:a16="http://schemas.microsoft.com/office/drawing/2014/main" id="{F3F25AD5-0424-204B-8736-2215F2B6F3C2}"/>
              </a:ext>
            </a:extLst>
          </p:cNvPr>
          <p:cNvGrpSpPr/>
          <p:nvPr/>
        </p:nvGrpSpPr>
        <p:grpSpPr>
          <a:xfrm>
            <a:off x="4210111" y="968188"/>
            <a:ext cx="528918" cy="528918"/>
            <a:chOff x="4419600" y="1752600"/>
            <a:chExt cx="3352800" cy="3352800"/>
          </a:xfrm>
          <a:solidFill>
            <a:schemeClr val="accent1"/>
          </a:solidFill>
        </p:grpSpPr>
        <p:sp>
          <p:nvSpPr>
            <p:cNvPr id="16" name="9Slide.vn 7">
              <a:extLst>
                <a:ext uri="{FF2B5EF4-FFF2-40B4-BE49-F238E27FC236}">
                  <a16:creationId xmlns:a16="http://schemas.microsoft.com/office/drawing/2014/main" id="{DF674D7F-9D7B-9A44-88BD-4642735EDEC4}"/>
                </a:ext>
              </a:extLst>
            </p:cNvPr>
            <p:cNvSpPr/>
            <p:nvPr/>
          </p:nvSpPr>
          <p:spPr>
            <a:xfrm>
              <a:off x="4419599" y="1807387"/>
              <a:ext cx="3349565" cy="3239994"/>
            </a:xfrm>
            <a:custGeom>
              <a:avLst/>
              <a:gdLst>
                <a:gd name="connsiteX0" fmla="*/ 3281992 w 3349565"/>
                <a:gd name="connsiteY0" fmla="*/ 1344930 h 3239994"/>
                <a:gd name="connsiteX1" fmla="*/ 2386642 w 3349565"/>
                <a:gd name="connsiteY1" fmla="*/ 693420 h 3239994"/>
                <a:gd name="connsiteX2" fmla="*/ 1971352 w 3349565"/>
                <a:gd name="connsiteY2" fmla="*/ 754380 h 3239994"/>
                <a:gd name="connsiteX3" fmla="*/ 1944682 w 3349565"/>
                <a:gd name="connsiteY3" fmla="*/ 762000 h 3239994"/>
                <a:gd name="connsiteX4" fmla="*/ 1921822 w 3349565"/>
                <a:gd name="connsiteY4" fmla="*/ 746760 h 3239994"/>
                <a:gd name="connsiteX5" fmla="*/ 1799902 w 3349565"/>
                <a:gd name="connsiteY5" fmla="*/ 693420 h 3239994"/>
                <a:gd name="connsiteX6" fmla="*/ 2295202 w 3349565"/>
                <a:gd name="connsiteY6" fmla="*/ 198120 h 3239994"/>
                <a:gd name="connsiteX7" fmla="*/ 2108512 w 3349565"/>
                <a:gd name="connsiteY7" fmla="*/ 0 h 3239994"/>
                <a:gd name="connsiteX8" fmla="*/ 1826572 w 3349565"/>
                <a:gd name="connsiteY8" fmla="*/ 144780 h 3239994"/>
                <a:gd name="connsiteX9" fmla="*/ 1617022 w 3349565"/>
                <a:gd name="connsiteY9" fmla="*/ 624840 h 3239994"/>
                <a:gd name="connsiteX10" fmla="*/ 1632262 w 3349565"/>
                <a:gd name="connsiteY10" fmla="*/ 681990 h 3239994"/>
                <a:gd name="connsiteX11" fmla="*/ 1457002 w 3349565"/>
                <a:gd name="connsiteY11" fmla="*/ 750570 h 3239994"/>
                <a:gd name="connsiteX12" fmla="*/ 1434142 w 3349565"/>
                <a:gd name="connsiteY12" fmla="*/ 765810 h 3239994"/>
                <a:gd name="connsiteX13" fmla="*/ 1407472 w 3349565"/>
                <a:gd name="connsiteY13" fmla="*/ 754380 h 3239994"/>
                <a:gd name="connsiteX14" fmla="*/ 965512 w 3349565"/>
                <a:gd name="connsiteY14" fmla="*/ 685800 h 3239994"/>
                <a:gd name="connsiteX15" fmla="*/ 70162 w 3349565"/>
                <a:gd name="connsiteY15" fmla="*/ 1337310 h 3239994"/>
                <a:gd name="connsiteX16" fmla="*/ 306382 w 3349565"/>
                <a:gd name="connsiteY16" fmla="*/ 2712720 h 3239994"/>
                <a:gd name="connsiteX17" fmla="*/ 1144582 w 3349565"/>
                <a:gd name="connsiteY17" fmla="*/ 3208020 h 3239994"/>
                <a:gd name="connsiteX18" fmla="*/ 1403662 w 3349565"/>
                <a:gd name="connsiteY18" fmla="*/ 3162300 h 3239994"/>
                <a:gd name="connsiteX19" fmla="*/ 1430332 w 3349565"/>
                <a:gd name="connsiteY19" fmla="*/ 3150870 h 3239994"/>
                <a:gd name="connsiteX20" fmla="*/ 1453192 w 3349565"/>
                <a:gd name="connsiteY20" fmla="*/ 3166110 h 3239994"/>
                <a:gd name="connsiteX21" fmla="*/ 1921822 w 3349565"/>
                <a:gd name="connsiteY21" fmla="*/ 3173730 h 3239994"/>
                <a:gd name="connsiteX22" fmla="*/ 1944682 w 3349565"/>
                <a:gd name="connsiteY22" fmla="*/ 3158490 h 3239994"/>
                <a:gd name="connsiteX23" fmla="*/ 1971352 w 3349565"/>
                <a:gd name="connsiteY23" fmla="*/ 3166110 h 3239994"/>
                <a:gd name="connsiteX24" fmla="*/ 2207572 w 3349565"/>
                <a:gd name="connsiteY24" fmla="*/ 3204210 h 3239994"/>
                <a:gd name="connsiteX25" fmla="*/ 2653342 w 3349565"/>
                <a:gd name="connsiteY25" fmla="*/ 3074670 h 3239994"/>
                <a:gd name="connsiteX26" fmla="*/ 3041962 w 3349565"/>
                <a:gd name="connsiteY26" fmla="*/ 2708910 h 3239994"/>
                <a:gd name="connsiteX27" fmla="*/ 3281992 w 3349565"/>
                <a:gd name="connsiteY27" fmla="*/ 1344930 h 3239994"/>
                <a:gd name="connsiteX28" fmla="*/ 2626672 w 3349565"/>
                <a:gd name="connsiteY28" fmla="*/ 1272540 h 3239994"/>
                <a:gd name="connsiteX29" fmla="*/ 1918012 w 3349565"/>
                <a:gd name="connsiteY29" fmla="*/ 1573530 h 3239994"/>
                <a:gd name="connsiteX30" fmla="*/ 2626672 w 3349565"/>
                <a:gd name="connsiteY30" fmla="*/ 1272540 h 3239994"/>
                <a:gd name="connsiteX31" fmla="*/ 1468432 w 3349565"/>
                <a:gd name="connsiteY31" fmla="*/ 1569720 h 3239994"/>
                <a:gd name="connsiteX32" fmla="*/ 759772 w 3349565"/>
                <a:gd name="connsiteY32" fmla="*/ 1268730 h 3239994"/>
                <a:gd name="connsiteX33" fmla="*/ 1468432 w 3349565"/>
                <a:gd name="connsiteY33" fmla="*/ 1569720 h 3239994"/>
                <a:gd name="connsiteX34" fmla="*/ 2489512 w 3349565"/>
                <a:gd name="connsiteY34" fmla="*/ 2510790 h 3239994"/>
                <a:gd name="connsiteX35" fmla="*/ 2359972 w 3349565"/>
                <a:gd name="connsiteY35" fmla="*/ 2373630 h 3239994"/>
                <a:gd name="connsiteX36" fmla="*/ 1929442 w 3349565"/>
                <a:gd name="connsiteY36" fmla="*/ 2655570 h 3239994"/>
                <a:gd name="connsiteX37" fmla="*/ 1674172 w 3349565"/>
                <a:gd name="connsiteY37" fmla="*/ 2446020 h 3239994"/>
                <a:gd name="connsiteX38" fmla="*/ 1422712 w 3349565"/>
                <a:gd name="connsiteY38" fmla="*/ 2655570 h 3239994"/>
                <a:gd name="connsiteX39" fmla="*/ 988372 w 3349565"/>
                <a:gd name="connsiteY39" fmla="*/ 2373630 h 3239994"/>
                <a:gd name="connsiteX40" fmla="*/ 855022 w 3349565"/>
                <a:gd name="connsiteY40" fmla="*/ 2510790 h 3239994"/>
                <a:gd name="connsiteX41" fmla="*/ 424492 w 3349565"/>
                <a:gd name="connsiteY41" fmla="*/ 1847850 h 3239994"/>
                <a:gd name="connsiteX42" fmla="*/ 855022 w 3349565"/>
                <a:gd name="connsiteY42" fmla="*/ 2122170 h 3239994"/>
                <a:gd name="connsiteX43" fmla="*/ 988372 w 3349565"/>
                <a:gd name="connsiteY43" fmla="*/ 1985010 h 3239994"/>
                <a:gd name="connsiteX44" fmla="*/ 1418902 w 3349565"/>
                <a:gd name="connsiteY44" fmla="*/ 2266950 h 3239994"/>
                <a:gd name="connsiteX45" fmla="*/ 1670362 w 3349565"/>
                <a:gd name="connsiteY45" fmla="*/ 2057400 h 3239994"/>
                <a:gd name="connsiteX46" fmla="*/ 1921822 w 3349565"/>
                <a:gd name="connsiteY46" fmla="*/ 2266950 h 3239994"/>
                <a:gd name="connsiteX47" fmla="*/ 2359972 w 3349565"/>
                <a:gd name="connsiteY47" fmla="*/ 1985010 h 3239994"/>
                <a:gd name="connsiteX48" fmla="*/ 2493322 w 3349565"/>
                <a:gd name="connsiteY48" fmla="*/ 2122170 h 3239994"/>
                <a:gd name="connsiteX49" fmla="*/ 2923852 w 3349565"/>
                <a:gd name="connsiteY49" fmla="*/ 1847850 h 3239994"/>
                <a:gd name="connsiteX50" fmla="*/ 2489512 w 3349565"/>
                <a:gd name="connsiteY50" fmla="*/ 2510790 h 32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49565" h="3239994">
                  <a:moveTo>
                    <a:pt x="3281992" y="1344930"/>
                  </a:moveTo>
                  <a:cubicBezTo>
                    <a:pt x="3106732" y="803910"/>
                    <a:pt x="2695252" y="693420"/>
                    <a:pt x="2386642" y="693420"/>
                  </a:cubicBezTo>
                  <a:cubicBezTo>
                    <a:pt x="2192332" y="693420"/>
                    <a:pt x="2032312" y="735330"/>
                    <a:pt x="1971352" y="754380"/>
                  </a:cubicBezTo>
                  <a:lnTo>
                    <a:pt x="1944682" y="762000"/>
                  </a:lnTo>
                  <a:lnTo>
                    <a:pt x="1921822" y="746760"/>
                  </a:lnTo>
                  <a:cubicBezTo>
                    <a:pt x="1883722" y="723900"/>
                    <a:pt x="1841812" y="704850"/>
                    <a:pt x="1799902" y="693420"/>
                  </a:cubicBezTo>
                  <a:cubicBezTo>
                    <a:pt x="1887532" y="323850"/>
                    <a:pt x="2295202" y="198120"/>
                    <a:pt x="2295202" y="198120"/>
                  </a:cubicBezTo>
                  <a:lnTo>
                    <a:pt x="2108512" y="0"/>
                  </a:lnTo>
                  <a:cubicBezTo>
                    <a:pt x="2108512" y="0"/>
                    <a:pt x="1994212" y="11430"/>
                    <a:pt x="1826572" y="144780"/>
                  </a:cubicBezTo>
                  <a:cubicBezTo>
                    <a:pt x="1658932" y="281940"/>
                    <a:pt x="1617022" y="624840"/>
                    <a:pt x="1617022" y="624840"/>
                  </a:cubicBezTo>
                  <a:cubicBezTo>
                    <a:pt x="1617022" y="624840"/>
                    <a:pt x="1620832" y="647700"/>
                    <a:pt x="1632262" y="681990"/>
                  </a:cubicBezTo>
                  <a:cubicBezTo>
                    <a:pt x="1571302" y="689610"/>
                    <a:pt x="1510342" y="712470"/>
                    <a:pt x="1457002" y="750570"/>
                  </a:cubicBezTo>
                  <a:lnTo>
                    <a:pt x="1434142" y="765810"/>
                  </a:lnTo>
                  <a:lnTo>
                    <a:pt x="1407472" y="754380"/>
                  </a:lnTo>
                  <a:cubicBezTo>
                    <a:pt x="1403662" y="754380"/>
                    <a:pt x="1209352" y="685800"/>
                    <a:pt x="965512" y="685800"/>
                  </a:cubicBezTo>
                  <a:cubicBezTo>
                    <a:pt x="653092" y="685800"/>
                    <a:pt x="245422" y="800100"/>
                    <a:pt x="70162" y="1337310"/>
                  </a:cubicBezTo>
                  <a:cubicBezTo>
                    <a:pt x="-78428" y="1786890"/>
                    <a:pt x="13012" y="2308860"/>
                    <a:pt x="306382" y="2712720"/>
                  </a:cubicBezTo>
                  <a:cubicBezTo>
                    <a:pt x="534982" y="3028950"/>
                    <a:pt x="839782" y="3208020"/>
                    <a:pt x="1144582" y="3208020"/>
                  </a:cubicBezTo>
                  <a:cubicBezTo>
                    <a:pt x="1232212" y="3208020"/>
                    <a:pt x="1319842" y="3192780"/>
                    <a:pt x="1403662" y="3162300"/>
                  </a:cubicBezTo>
                  <a:lnTo>
                    <a:pt x="1430332" y="3150870"/>
                  </a:lnTo>
                  <a:lnTo>
                    <a:pt x="1453192" y="3166110"/>
                  </a:lnTo>
                  <a:cubicBezTo>
                    <a:pt x="1590352" y="3261360"/>
                    <a:pt x="1780852" y="3265170"/>
                    <a:pt x="1921822" y="3173730"/>
                  </a:cubicBezTo>
                  <a:lnTo>
                    <a:pt x="1944682" y="3158490"/>
                  </a:lnTo>
                  <a:lnTo>
                    <a:pt x="1971352" y="3166110"/>
                  </a:lnTo>
                  <a:cubicBezTo>
                    <a:pt x="2047552" y="3188970"/>
                    <a:pt x="2127562" y="3204210"/>
                    <a:pt x="2207572" y="3204210"/>
                  </a:cubicBezTo>
                  <a:cubicBezTo>
                    <a:pt x="2359972" y="3204210"/>
                    <a:pt x="2512372" y="3158490"/>
                    <a:pt x="2653342" y="3074670"/>
                  </a:cubicBezTo>
                  <a:cubicBezTo>
                    <a:pt x="2798122" y="2990850"/>
                    <a:pt x="2927662" y="2865120"/>
                    <a:pt x="3041962" y="2708910"/>
                  </a:cubicBezTo>
                  <a:cubicBezTo>
                    <a:pt x="3335332" y="2308860"/>
                    <a:pt x="3426772" y="1786890"/>
                    <a:pt x="3281992" y="1344930"/>
                  </a:cubicBezTo>
                  <a:close/>
                  <a:moveTo>
                    <a:pt x="2626672" y="1272540"/>
                  </a:moveTo>
                  <a:cubicBezTo>
                    <a:pt x="2386642" y="2042160"/>
                    <a:pt x="1918012" y="1573530"/>
                    <a:pt x="1918012" y="1573530"/>
                  </a:cubicBezTo>
                  <a:lnTo>
                    <a:pt x="2626672" y="1272540"/>
                  </a:lnTo>
                  <a:close/>
                  <a:moveTo>
                    <a:pt x="1468432" y="1569720"/>
                  </a:moveTo>
                  <a:cubicBezTo>
                    <a:pt x="1468432" y="1569720"/>
                    <a:pt x="999802" y="2038350"/>
                    <a:pt x="759772" y="1268730"/>
                  </a:cubicBezTo>
                  <a:lnTo>
                    <a:pt x="1468432" y="1569720"/>
                  </a:lnTo>
                  <a:close/>
                  <a:moveTo>
                    <a:pt x="2489512" y="2510790"/>
                  </a:moveTo>
                  <a:lnTo>
                    <a:pt x="2359972" y="2373630"/>
                  </a:lnTo>
                  <a:lnTo>
                    <a:pt x="1929442" y="2655570"/>
                  </a:lnTo>
                  <a:lnTo>
                    <a:pt x="1674172" y="2446020"/>
                  </a:lnTo>
                  <a:lnTo>
                    <a:pt x="1422712" y="2655570"/>
                  </a:lnTo>
                  <a:lnTo>
                    <a:pt x="988372" y="2373630"/>
                  </a:lnTo>
                  <a:lnTo>
                    <a:pt x="855022" y="2510790"/>
                  </a:lnTo>
                  <a:lnTo>
                    <a:pt x="424492" y="1847850"/>
                  </a:lnTo>
                  <a:lnTo>
                    <a:pt x="855022" y="2122170"/>
                  </a:lnTo>
                  <a:lnTo>
                    <a:pt x="988372" y="1985010"/>
                  </a:lnTo>
                  <a:lnTo>
                    <a:pt x="1418902" y="2266950"/>
                  </a:lnTo>
                  <a:lnTo>
                    <a:pt x="1670362" y="2057400"/>
                  </a:lnTo>
                  <a:lnTo>
                    <a:pt x="1921822" y="2266950"/>
                  </a:lnTo>
                  <a:lnTo>
                    <a:pt x="2359972" y="1985010"/>
                  </a:lnTo>
                  <a:lnTo>
                    <a:pt x="2493322" y="2122170"/>
                  </a:lnTo>
                  <a:lnTo>
                    <a:pt x="2923852" y="1847850"/>
                  </a:lnTo>
                  <a:lnTo>
                    <a:pt x="2489512" y="2510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9Slide.vn 9">
            <a:extLst>
              <a:ext uri="{FF2B5EF4-FFF2-40B4-BE49-F238E27FC236}">
                <a16:creationId xmlns:a16="http://schemas.microsoft.com/office/drawing/2014/main" id="{7389790B-2E6C-854F-AAD3-44075C37771D}"/>
              </a:ext>
            </a:extLst>
          </p:cNvPr>
          <p:cNvGrpSpPr/>
          <p:nvPr/>
        </p:nvGrpSpPr>
        <p:grpSpPr>
          <a:xfrm>
            <a:off x="4210112" y="2628484"/>
            <a:ext cx="528408" cy="528408"/>
            <a:chOff x="4984750" y="2317750"/>
            <a:chExt cx="2222500" cy="2222500"/>
          </a:xfrm>
          <a:solidFill>
            <a:schemeClr val="accent1"/>
          </a:solidFill>
        </p:grpSpPr>
        <p:sp>
          <p:nvSpPr>
            <p:cNvPr id="29" name="9Slide.vn 10">
              <a:extLst>
                <a:ext uri="{FF2B5EF4-FFF2-40B4-BE49-F238E27FC236}">
                  <a16:creationId xmlns:a16="http://schemas.microsoft.com/office/drawing/2014/main" id="{5A299085-0FB4-6745-AE77-7E41F1F4CB65}"/>
                </a:ext>
              </a:extLst>
            </p:cNvPr>
            <p:cNvSpPr/>
            <p:nvPr/>
          </p:nvSpPr>
          <p:spPr>
            <a:xfrm>
              <a:off x="4984742" y="2317858"/>
              <a:ext cx="2217940" cy="2217730"/>
            </a:xfrm>
            <a:custGeom>
              <a:avLst/>
              <a:gdLst>
                <a:gd name="connsiteX0" fmla="*/ 1885998 w 2217940"/>
                <a:gd name="connsiteY0" fmla="*/ 543293 h 2217730"/>
                <a:gd name="connsiteX1" fmla="*/ 1733424 w 2217940"/>
                <a:gd name="connsiteY1" fmla="*/ 367810 h 2217730"/>
                <a:gd name="connsiteX2" fmla="*/ 1543438 w 2217940"/>
                <a:gd name="connsiteY2" fmla="*/ 6 h 2217730"/>
                <a:gd name="connsiteX3" fmla="*/ 1419035 w 2217940"/>
                <a:gd name="connsiteY3" fmla="*/ 531041 h 2217730"/>
                <a:gd name="connsiteX4" fmla="*/ 707284 w 2217940"/>
                <a:gd name="connsiteY4" fmla="*/ 707084 h 2217730"/>
                <a:gd name="connsiteX5" fmla="*/ 531251 w 2217940"/>
                <a:gd name="connsiteY5" fmla="*/ 1418834 h 2217730"/>
                <a:gd name="connsiteX6" fmla="*/ 206 w 2217940"/>
                <a:gd name="connsiteY6" fmla="*/ 1543218 h 2217730"/>
                <a:gd name="connsiteX7" fmla="*/ 368021 w 2217940"/>
                <a:gd name="connsiteY7" fmla="*/ 1733204 h 2217730"/>
                <a:gd name="connsiteX8" fmla="*/ 543503 w 2217940"/>
                <a:gd name="connsiteY8" fmla="*/ 1885787 h 2217730"/>
                <a:gd name="connsiteX9" fmla="*/ 742939 w 2217940"/>
                <a:gd name="connsiteY9" fmla="*/ 2182111 h 2217730"/>
                <a:gd name="connsiteX10" fmla="*/ 817621 w 2217940"/>
                <a:gd name="connsiteY10" fmla="*/ 1706952 h 2217730"/>
                <a:gd name="connsiteX11" fmla="*/ 1532259 w 2217940"/>
                <a:gd name="connsiteY11" fmla="*/ 1532058 h 2217730"/>
                <a:gd name="connsiteX12" fmla="*/ 1707153 w 2217940"/>
                <a:gd name="connsiteY12" fmla="*/ 817411 h 2217730"/>
                <a:gd name="connsiteX13" fmla="*/ 2182312 w 2217940"/>
                <a:gd name="connsiteY13" fmla="*/ 742719 h 2217730"/>
                <a:gd name="connsiteX14" fmla="*/ 1885998 w 2217940"/>
                <a:gd name="connsiteY14" fmla="*/ 543293 h 2217730"/>
                <a:gd name="connsiteX15" fmla="*/ 728180 w 2217940"/>
                <a:gd name="connsiteY15" fmla="*/ 1824327 h 2217730"/>
                <a:gd name="connsiteX16" fmla="*/ 624112 w 2217940"/>
                <a:gd name="connsiteY16" fmla="*/ 1615801 h 2217730"/>
                <a:gd name="connsiteX17" fmla="*/ 411122 w 2217940"/>
                <a:gd name="connsiteY17" fmla="*/ 1549905 h 2217730"/>
                <a:gd name="connsiteX18" fmla="*/ 571959 w 2217940"/>
                <a:gd name="connsiteY18" fmla="*/ 1499927 h 2217730"/>
                <a:gd name="connsiteX19" fmla="*/ 645919 w 2217940"/>
                <a:gd name="connsiteY19" fmla="*/ 1593443 h 2217730"/>
                <a:gd name="connsiteX20" fmla="*/ 749179 w 2217940"/>
                <a:gd name="connsiteY20" fmla="*/ 1673244 h 2217730"/>
                <a:gd name="connsiteX21" fmla="*/ 728180 w 2217940"/>
                <a:gd name="connsiteY21" fmla="*/ 1824327 h 2217730"/>
                <a:gd name="connsiteX22" fmla="*/ 1426206 w 2217940"/>
                <a:gd name="connsiteY22" fmla="*/ 693540 h 2217730"/>
                <a:gd name="connsiteX23" fmla="*/ 1426054 w 2217940"/>
                <a:gd name="connsiteY23" fmla="*/ 693701 h 2217730"/>
                <a:gd name="connsiteX24" fmla="*/ 1415768 w 2217940"/>
                <a:gd name="connsiteY24" fmla="*/ 695904 h 2217730"/>
                <a:gd name="connsiteX25" fmla="*/ 832656 w 2217940"/>
                <a:gd name="connsiteY25" fmla="*/ 832427 h 2217730"/>
                <a:gd name="connsiteX26" fmla="*/ 696124 w 2217940"/>
                <a:gd name="connsiteY26" fmla="*/ 1415558 h 2217730"/>
                <a:gd name="connsiteX27" fmla="*/ 692116 w 2217940"/>
                <a:gd name="connsiteY27" fmla="*/ 1427268 h 2217730"/>
                <a:gd name="connsiteX28" fmla="*/ 680301 w 2217940"/>
                <a:gd name="connsiteY28" fmla="*/ 1425416 h 2217730"/>
                <a:gd name="connsiteX29" fmla="*/ 602409 w 2217940"/>
                <a:gd name="connsiteY29" fmla="*/ 1099108 h 2217730"/>
                <a:gd name="connsiteX30" fmla="*/ 769144 w 2217940"/>
                <a:gd name="connsiteY30" fmla="*/ 768943 h 2217730"/>
                <a:gd name="connsiteX31" fmla="*/ 1099318 w 2217940"/>
                <a:gd name="connsiteY31" fmla="*/ 602218 h 2217730"/>
                <a:gd name="connsiteX32" fmla="*/ 1424725 w 2217940"/>
                <a:gd name="connsiteY32" fmla="*/ 679445 h 2217730"/>
                <a:gd name="connsiteX33" fmla="*/ 1426605 w 2217940"/>
                <a:gd name="connsiteY33" fmla="*/ 680841 h 2217730"/>
                <a:gd name="connsiteX34" fmla="*/ 1426206 w 2217940"/>
                <a:gd name="connsiteY34" fmla="*/ 693540 h 2217730"/>
                <a:gd name="connsiteX35" fmla="*/ 1824547 w 2217940"/>
                <a:gd name="connsiteY35" fmla="*/ 727960 h 2217730"/>
                <a:gd name="connsiteX36" fmla="*/ 1673464 w 2217940"/>
                <a:gd name="connsiteY36" fmla="*/ 748960 h 2217730"/>
                <a:gd name="connsiteX37" fmla="*/ 1593663 w 2217940"/>
                <a:gd name="connsiteY37" fmla="*/ 645699 h 2217730"/>
                <a:gd name="connsiteX38" fmla="*/ 1500138 w 2217940"/>
                <a:gd name="connsiteY38" fmla="*/ 571739 h 2217730"/>
                <a:gd name="connsiteX39" fmla="*/ 1550134 w 2217940"/>
                <a:gd name="connsiteY39" fmla="*/ 410902 h 2217730"/>
                <a:gd name="connsiteX40" fmla="*/ 1616030 w 2217940"/>
                <a:gd name="connsiteY40" fmla="*/ 623911 h 2217730"/>
                <a:gd name="connsiteX41" fmla="*/ 1824547 w 2217940"/>
                <a:gd name="connsiteY41" fmla="*/ 727960 h 221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17940" h="2217730">
                  <a:moveTo>
                    <a:pt x="1885998" y="543293"/>
                  </a:moveTo>
                  <a:cubicBezTo>
                    <a:pt x="1885998" y="543293"/>
                    <a:pt x="2101875" y="187864"/>
                    <a:pt x="1733424" y="367810"/>
                  </a:cubicBezTo>
                  <a:cubicBezTo>
                    <a:pt x="1721428" y="275975"/>
                    <a:pt x="1614093" y="-1429"/>
                    <a:pt x="1543438" y="6"/>
                  </a:cubicBezTo>
                  <a:cubicBezTo>
                    <a:pt x="1472793" y="1430"/>
                    <a:pt x="1462070" y="370413"/>
                    <a:pt x="1419035" y="531041"/>
                  </a:cubicBezTo>
                  <a:cubicBezTo>
                    <a:pt x="1195256" y="441894"/>
                    <a:pt x="910529" y="503829"/>
                    <a:pt x="707284" y="707084"/>
                  </a:cubicBezTo>
                  <a:cubicBezTo>
                    <a:pt x="504040" y="910319"/>
                    <a:pt x="442104" y="1195046"/>
                    <a:pt x="531251" y="1418834"/>
                  </a:cubicBezTo>
                  <a:cubicBezTo>
                    <a:pt x="370614" y="1461860"/>
                    <a:pt x="9172" y="1450576"/>
                    <a:pt x="206" y="1543218"/>
                  </a:cubicBezTo>
                  <a:cubicBezTo>
                    <a:pt x="-8750" y="1635861"/>
                    <a:pt x="276176" y="1721227"/>
                    <a:pt x="368021" y="1733204"/>
                  </a:cubicBezTo>
                  <a:cubicBezTo>
                    <a:pt x="188074" y="2101645"/>
                    <a:pt x="543503" y="1885787"/>
                    <a:pt x="543503" y="1885787"/>
                  </a:cubicBezTo>
                  <a:cubicBezTo>
                    <a:pt x="543503" y="1885787"/>
                    <a:pt x="672361" y="2347023"/>
                    <a:pt x="742939" y="2182111"/>
                  </a:cubicBezTo>
                  <a:cubicBezTo>
                    <a:pt x="808589" y="2028683"/>
                    <a:pt x="814639" y="1832352"/>
                    <a:pt x="817621" y="1706952"/>
                  </a:cubicBezTo>
                  <a:cubicBezTo>
                    <a:pt x="1041828" y="1797790"/>
                    <a:pt x="1328150" y="1736177"/>
                    <a:pt x="1532259" y="1532058"/>
                  </a:cubicBezTo>
                  <a:cubicBezTo>
                    <a:pt x="1736387" y="1327930"/>
                    <a:pt x="1798000" y="1041608"/>
                    <a:pt x="1707153" y="817411"/>
                  </a:cubicBezTo>
                  <a:cubicBezTo>
                    <a:pt x="1832553" y="814428"/>
                    <a:pt x="2028884" y="808378"/>
                    <a:pt x="2182312" y="742719"/>
                  </a:cubicBezTo>
                  <a:cubicBezTo>
                    <a:pt x="2347252" y="672150"/>
                    <a:pt x="1885998" y="543293"/>
                    <a:pt x="1885998" y="543293"/>
                  </a:cubicBezTo>
                  <a:close/>
                  <a:moveTo>
                    <a:pt x="728180" y="1824327"/>
                  </a:moveTo>
                  <a:cubicBezTo>
                    <a:pt x="692990" y="1906531"/>
                    <a:pt x="624112" y="1615801"/>
                    <a:pt x="624112" y="1615801"/>
                  </a:cubicBezTo>
                  <a:cubicBezTo>
                    <a:pt x="578332" y="1609836"/>
                    <a:pt x="417818" y="1592588"/>
                    <a:pt x="411122" y="1549905"/>
                  </a:cubicBezTo>
                  <a:cubicBezTo>
                    <a:pt x="405385" y="1513386"/>
                    <a:pt x="495833" y="1513974"/>
                    <a:pt x="571959" y="1499927"/>
                  </a:cubicBezTo>
                  <a:cubicBezTo>
                    <a:pt x="592588" y="1533369"/>
                    <a:pt x="617226" y="1564750"/>
                    <a:pt x="645919" y="1593443"/>
                  </a:cubicBezTo>
                  <a:cubicBezTo>
                    <a:pt x="677385" y="1624900"/>
                    <a:pt x="712071" y="1651466"/>
                    <a:pt x="749179" y="1673244"/>
                  </a:cubicBezTo>
                  <a:cubicBezTo>
                    <a:pt x="752181" y="1716659"/>
                    <a:pt x="753102" y="1766076"/>
                    <a:pt x="728180" y="1824327"/>
                  </a:cubicBezTo>
                  <a:close/>
                  <a:moveTo>
                    <a:pt x="1426206" y="693540"/>
                  </a:moveTo>
                  <a:cubicBezTo>
                    <a:pt x="1426159" y="693597"/>
                    <a:pt x="1426102" y="693654"/>
                    <a:pt x="1426054" y="693701"/>
                  </a:cubicBezTo>
                  <a:cubicBezTo>
                    <a:pt x="1423309" y="696436"/>
                    <a:pt x="1419206" y="697405"/>
                    <a:pt x="1415768" y="695904"/>
                  </a:cubicBezTo>
                  <a:cubicBezTo>
                    <a:pt x="1229477" y="615078"/>
                    <a:pt x="995136" y="669947"/>
                    <a:pt x="832656" y="832427"/>
                  </a:cubicBezTo>
                  <a:cubicBezTo>
                    <a:pt x="670176" y="994916"/>
                    <a:pt x="615307" y="1229248"/>
                    <a:pt x="696124" y="1415558"/>
                  </a:cubicBezTo>
                  <a:cubicBezTo>
                    <a:pt x="697920" y="1419689"/>
                    <a:pt x="696181" y="1424752"/>
                    <a:pt x="692116" y="1427268"/>
                  </a:cubicBezTo>
                  <a:cubicBezTo>
                    <a:pt x="688042" y="1429823"/>
                    <a:pt x="682951" y="1429016"/>
                    <a:pt x="680301" y="1425416"/>
                  </a:cubicBezTo>
                  <a:cubicBezTo>
                    <a:pt x="614253" y="1335396"/>
                    <a:pt x="586586" y="1219512"/>
                    <a:pt x="602409" y="1099108"/>
                  </a:cubicBezTo>
                  <a:cubicBezTo>
                    <a:pt x="618346" y="977773"/>
                    <a:pt x="677566" y="860521"/>
                    <a:pt x="769144" y="768943"/>
                  </a:cubicBezTo>
                  <a:cubicBezTo>
                    <a:pt x="860722" y="677365"/>
                    <a:pt x="977974" y="618146"/>
                    <a:pt x="1099318" y="602218"/>
                  </a:cubicBezTo>
                  <a:cubicBezTo>
                    <a:pt x="1219333" y="586442"/>
                    <a:pt x="1334827" y="613871"/>
                    <a:pt x="1424725" y="679445"/>
                  </a:cubicBezTo>
                  <a:cubicBezTo>
                    <a:pt x="1425399" y="679815"/>
                    <a:pt x="1426035" y="680271"/>
                    <a:pt x="1426605" y="680841"/>
                  </a:cubicBezTo>
                  <a:cubicBezTo>
                    <a:pt x="1429986" y="684203"/>
                    <a:pt x="1429787" y="689873"/>
                    <a:pt x="1426206" y="693540"/>
                  </a:cubicBezTo>
                  <a:close/>
                  <a:moveTo>
                    <a:pt x="1824547" y="727960"/>
                  </a:moveTo>
                  <a:cubicBezTo>
                    <a:pt x="1766306" y="752882"/>
                    <a:pt x="1716879" y="751961"/>
                    <a:pt x="1673464" y="748960"/>
                  </a:cubicBezTo>
                  <a:cubicBezTo>
                    <a:pt x="1651685" y="711851"/>
                    <a:pt x="1625120" y="677156"/>
                    <a:pt x="1593663" y="645699"/>
                  </a:cubicBezTo>
                  <a:cubicBezTo>
                    <a:pt x="1564970" y="617006"/>
                    <a:pt x="1533599" y="592378"/>
                    <a:pt x="1500138" y="571739"/>
                  </a:cubicBezTo>
                  <a:cubicBezTo>
                    <a:pt x="1514185" y="495614"/>
                    <a:pt x="1513596" y="405165"/>
                    <a:pt x="1550134" y="410902"/>
                  </a:cubicBezTo>
                  <a:cubicBezTo>
                    <a:pt x="1592818" y="417598"/>
                    <a:pt x="1610066" y="578112"/>
                    <a:pt x="1616030" y="623911"/>
                  </a:cubicBezTo>
                  <a:cubicBezTo>
                    <a:pt x="1616021" y="623901"/>
                    <a:pt x="1906770" y="692770"/>
                    <a:pt x="1824547" y="727960"/>
                  </a:cubicBezTo>
                  <a:close/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9Slide.vn 12">
            <a:extLst>
              <a:ext uri="{FF2B5EF4-FFF2-40B4-BE49-F238E27FC236}">
                <a16:creationId xmlns:a16="http://schemas.microsoft.com/office/drawing/2014/main" id="{683684B3-6825-964D-BF26-3CD5622241B3}"/>
              </a:ext>
            </a:extLst>
          </p:cNvPr>
          <p:cNvGrpSpPr/>
          <p:nvPr/>
        </p:nvGrpSpPr>
        <p:grpSpPr>
          <a:xfrm>
            <a:off x="4210111" y="4605229"/>
            <a:ext cx="527324" cy="527324"/>
            <a:chOff x="2667000" y="0"/>
            <a:chExt cx="6858000" cy="6858000"/>
          </a:xfrm>
          <a:solidFill>
            <a:schemeClr val="accent1"/>
          </a:solidFill>
        </p:grpSpPr>
        <p:grpSp>
          <p:nvGrpSpPr>
            <p:cNvPr id="34" name="Graphic 31">
              <a:extLst>
                <a:ext uri="{FF2B5EF4-FFF2-40B4-BE49-F238E27FC236}">
                  <a16:creationId xmlns:a16="http://schemas.microsoft.com/office/drawing/2014/main" id="{683684B3-6825-964D-BF26-3CD5622241B3}"/>
                </a:ext>
              </a:extLst>
            </p:cNvPr>
            <p:cNvGrpSpPr/>
            <p:nvPr/>
          </p:nvGrpSpPr>
          <p:grpSpPr>
            <a:xfrm>
              <a:off x="3349599" y="0"/>
              <a:ext cx="5489600" cy="6854798"/>
              <a:chOff x="3349599" y="0"/>
              <a:chExt cx="5489600" cy="6854798"/>
            </a:xfrm>
            <a:grpFill/>
          </p:grpSpPr>
          <p:sp>
            <p:nvSpPr>
              <p:cNvPr id="35" name="9Slide.vn 13">
                <a:extLst>
                  <a:ext uri="{FF2B5EF4-FFF2-40B4-BE49-F238E27FC236}">
                    <a16:creationId xmlns:a16="http://schemas.microsoft.com/office/drawing/2014/main" id="{86B36A85-7614-3E4F-981B-0A5B19B03379}"/>
                  </a:ext>
                </a:extLst>
              </p:cNvPr>
              <p:cNvSpPr/>
              <p:nvPr/>
            </p:nvSpPr>
            <p:spPr>
              <a:xfrm>
                <a:off x="4285872" y="5276074"/>
                <a:ext cx="3617070" cy="1578724"/>
              </a:xfrm>
              <a:custGeom>
                <a:avLst/>
                <a:gdLst>
                  <a:gd name="connsiteX0" fmla="*/ 815430 w 3617070"/>
                  <a:gd name="connsiteY0" fmla="*/ 747282 h 1578724"/>
                  <a:gd name="connsiteX1" fmla="*/ 615372 w 3617070"/>
                  <a:gd name="connsiteY1" fmla="*/ 564829 h 1578724"/>
                  <a:gd name="connsiteX2" fmla="*/ 387305 w 3617070"/>
                  <a:gd name="connsiteY2" fmla="*/ 135104 h 1578724"/>
                  <a:gd name="connsiteX3" fmla="*/ 324095 w 3617070"/>
                  <a:gd name="connsiteY3" fmla="*/ 70277 h 1578724"/>
                  <a:gd name="connsiteX4" fmla="*/ 242471 w 3617070"/>
                  <a:gd name="connsiteY4" fmla="*/ 23071 h 1578724"/>
                  <a:gd name="connsiteX5" fmla="*/ 0 w 3617070"/>
                  <a:gd name="connsiteY5" fmla="*/ 159911 h 1578724"/>
                  <a:gd name="connsiteX6" fmla="*/ 0 w 3617070"/>
                  <a:gd name="connsiteY6" fmla="*/ 784093 h 1578724"/>
                  <a:gd name="connsiteX7" fmla="*/ 24807 w 3617070"/>
                  <a:gd name="connsiteY7" fmla="*/ 842510 h 1578724"/>
                  <a:gd name="connsiteX8" fmla="*/ 753828 w 3617070"/>
                  <a:gd name="connsiteY8" fmla="*/ 1534712 h 1578724"/>
                  <a:gd name="connsiteX9" fmla="*/ 864260 w 3617070"/>
                  <a:gd name="connsiteY9" fmla="*/ 1578725 h 1578724"/>
                  <a:gd name="connsiteX10" fmla="*/ 1808535 w 3617070"/>
                  <a:gd name="connsiteY10" fmla="*/ 1578725 h 1578724"/>
                  <a:gd name="connsiteX11" fmla="*/ 2752811 w 3617070"/>
                  <a:gd name="connsiteY11" fmla="*/ 1578725 h 1578724"/>
                  <a:gd name="connsiteX12" fmla="*/ 2863243 w 3617070"/>
                  <a:gd name="connsiteY12" fmla="*/ 1534712 h 1578724"/>
                  <a:gd name="connsiteX13" fmla="*/ 3592256 w 3617070"/>
                  <a:gd name="connsiteY13" fmla="*/ 842510 h 1578724"/>
                  <a:gd name="connsiteX14" fmla="*/ 3617071 w 3617070"/>
                  <a:gd name="connsiteY14" fmla="*/ 784093 h 1578724"/>
                  <a:gd name="connsiteX15" fmla="*/ 3617071 w 3617070"/>
                  <a:gd name="connsiteY15" fmla="*/ 159911 h 1578724"/>
                  <a:gd name="connsiteX16" fmla="*/ 3374600 w 3617070"/>
                  <a:gd name="connsiteY16" fmla="*/ 23071 h 1578724"/>
                  <a:gd name="connsiteX17" fmla="*/ 3292976 w 3617070"/>
                  <a:gd name="connsiteY17" fmla="*/ 70277 h 1578724"/>
                  <a:gd name="connsiteX18" fmla="*/ 3229758 w 3617070"/>
                  <a:gd name="connsiteY18" fmla="*/ 135104 h 1578724"/>
                  <a:gd name="connsiteX19" fmla="*/ 3001691 w 3617070"/>
                  <a:gd name="connsiteY19" fmla="*/ 564829 h 1578724"/>
                  <a:gd name="connsiteX20" fmla="*/ 2801633 w 3617070"/>
                  <a:gd name="connsiteY20" fmla="*/ 747282 h 1578724"/>
                  <a:gd name="connsiteX21" fmla="*/ 2702388 w 3617070"/>
                  <a:gd name="connsiteY21" fmla="*/ 895326 h 1578724"/>
                  <a:gd name="connsiteX22" fmla="*/ 2702388 w 3617070"/>
                  <a:gd name="connsiteY22" fmla="*/ 1029765 h 1578724"/>
                  <a:gd name="connsiteX23" fmla="*/ 2593548 w 3617070"/>
                  <a:gd name="connsiteY23" fmla="*/ 1181809 h 1578724"/>
                  <a:gd name="connsiteX24" fmla="*/ 2382295 w 3617070"/>
                  <a:gd name="connsiteY24" fmla="*/ 1029765 h 1578724"/>
                  <a:gd name="connsiteX25" fmla="*/ 2382295 w 3617070"/>
                  <a:gd name="connsiteY25" fmla="*/ 937738 h 1578724"/>
                  <a:gd name="connsiteX26" fmla="*/ 2222248 w 3617070"/>
                  <a:gd name="connsiteY26" fmla="*/ 777691 h 1578724"/>
                  <a:gd name="connsiteX27" fmla="*/ 2128621 w 3617070"/>
                  <a:gd name="connsiteY27" fmla="*/ 777691 h 1578724"/>
                  <a:gd name="connsiteX28" fmla="*/ 1968574 w 3617070"/>
                  <a:gd name="connsiteY28" fmla="*/ 937738 h 1578724"/>
                  <a:gd name="connsiteX29" fmla="*/ 1968574 w 3617070"/>
                  <a:gd name="connsiteY29" fmla="*/ 1029765 h 1578724"/>
                  <a:gd name="connsiteX30" fmla="*/ 1859734 w 3617070"/>
                  <a:gd name="connsiteY30" fmla="*/ 1181809 h 1578724"/>
                  <a:gd name="connsiteX31" fmla="*/ 1808527 w 3617070"/>
                  <a:gd name="connsiteY31" fmla="*/ 1189811 h 1578724"/>
                  <a:gd name="connsiteX32" fmla="*/ 1757312 w 3617070"/>
                  <a:gd name="connsiteY32" fmla="*/ 1181809 h 1578724"/>
                  <a:gd name="connsiteX33" fmla="*/ 1648481 w 3617070"/>
                  <a:gd name="connsiteY33" fmla="*/ 1029765 h 1578724"/>
                  <a:gd name="connsiteX34" fmla="*/ 1648481 w 3617070"/>
                  <a:gd name="connsiteY34" fmla="*/ 936938 h 1578724"/>
                  <a:gd name="connsiteX35" fmla="*/ 1488434 w 3617070"/>
                  <a:gd name="connsiteY35" fmla="*/ 776891 h 1578724"/>
                  <a:gd name="connsiteX36" fmla="*/ 1394807 w 3617070"/>
                  <a:gd name="connsiteY36" fmla="*/ 776891 h 1578724"/>
                  <a:gd name="connsiteX37" fmla="*/ 1234760 w 3617070"/>
                  <a:gd name="connsiteY37" fmla="*/ 936938 h 1578724"/>
                  <a:gd name="connsiteX38" fmla="*/ 1234760 w 3617070"/>
                  <a:gd name="connsiteY38" fmla="*/ 1029765 h 1578724"/>
                  <a:gd name="connsiteX39" fmla="*/ 1023499 w 3617070"/>
                  <a:gd name="connsiteY39" fmla="*/ 1181809 h 1578724"/>
                  <a:gd name="connsiteX40" fmla="*/ 914667 w 3617070"/>
                  <a:gd name="connsiteY40" fmla="*/ 1029765 h 1578724"/>
                  <a:gd name="connsiteX41" fmla="*/ 914667 w 3617070"/>
                  <a:gd name="connsiteY41" fmla="*/ 894525 h 1578724"/>
                  <a:gd name="connsiteX42" fmla="*/ 815430 w 3617070"/>
                  <a:gd name="connsiteY42" fmla="*/ 747282 h 157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17070" h="1578724">
                    <a:moveTo>
                      <a:pt x="815430" y="747282"/>
                    </a:moveTo>
                    <a:cubicBezTo>
                      <a:pt x="731405" y="712072"/>
                      <a:pt x="660192" y="648854"/>
                      <a:pt x="615372" y="564829"/>
                    </a:cubicBezTo>
                    <a:lnTo>
                      <a:pt x="387305" y="135104"/>
                    </a:lnTo>
                    <a:cubicBezTo>
                      <a:pt x="372901" y="107896"/>
                      <a:pt x="351294" y="85489"/>
                      <a:pt x="324095" y="70277"/>
                    </a:cubicBezTo>
                    <a:cubicBezTo>
                      <a:pt x="296887" y="55081"/>
                      <a:pt x="269679" y="39076"/>
                      <a:pt x="242471" y="23071"/>
                    </a:cubicBezTo>
                    <a:cubicBezTo>
                      <a:pt x="135239" y="-40947"/>
                      <a:pt x="0" y="35875"/>
                      <a:pt x="0" y="159911"/>
                    </a:cubicBezTo>
                    <a:lnTo>
                      <a:pt x="0" y="784093"/>
                    </a:lnTo>
                    <a:cubicBezTo>
                      <a:pt x="0" y="805699"/>
                      <a:pt x="8802" y="827306"/>
                      <a:pt x="24807" y="842510"/>
                    </a:cubicBezTo>
                    <a:lnTo>
                      <a:pt x="753828" y="1534712"/>
                    </a:lnTo>
                    <a:cubicBezTo>
                      <a:pt x="783429" y="1562720"/>
                      <a:pt x="822648" y="1578725"/>
                      <a:pt x="864260" y="1578725"/>
                    </a:cubicBezTo>
                    <a:lnTo>
                      <a:pt x="1808535" y="1578725"/>
                    </a:lnTo>
                    <a:lnTo>
                      <a:pt x="2752811" y="1578725"/>
                    </a:lnTo>
                    <a:cubicBezTo>
                      <a:pt x="2793623" y="1578725"/>
                      <a:pt x="2833634" y="1562720"/>
                      <a:pt x="2863243" y="1534712"/>
                    </a:cubicBezTo>
                    <a:lnTo>
                      <a:pt x="3592256" y="842510"/>
                    </a:lnTo>
                    <a:cubicBezTo>
                      <a:pt x="3608260" y="827314"/>
                      <a:pt x="3617071" y="806499"/>
                      <a:pt x="3617071" y="784093"/>
                    </a:cubicBezTo>
                    <a:lnTo>
                      <a:pt x="3617071" y="159911"/>
                    </a:lnTo>
                    <a:cubicBezTo>
                      <a:pt x="3617071" y="35875"/>
                      <a:pt x="3481831" y="-40947"/>
                      <a:pt x="3374600" y="23071"/>
                    </a:cubicBezTo>
                    <a:cubicBezTo>
                      <a:pt x="3347392" y="39076"/>
                      <a:pt x="3320176" y="55081"/>
                      <a:pt x="3292976" y="70277"/>
                    </a:cubicBezTo>
                    <a:cubicBezTo>
                      <a:pt x="3265768" y="85481"/>
                      <a:pt x="3244154" y="107888"/>
                      <a:pt x="3229758" y="135104"/>
                    </a:cubicBezTo>
                    <a:lnTo>
                      <a:pt x="3001691" y="564829"/>
                    </a:lnTo>
                    <a:cubicBezTo>
                      <a:pt x="2957678" y="648854"/>
                      <a:pt x="2885657" y="712064"/>
                      <a:pt x="2801633" y="747282"/>
                    </a:cubicBezTo>
                    <a:cubicBezTo>
                      <a:pt x="2741592" y="772089"/>
                      <a:pt x="2702388" y="830506"/>
                      <a:pt x="2702388" y="895326"/>
                    </a:cubicBezTo>
                    <a:lnTo>
                      <a:pt x="2702388" y="1029765"/>
                    </a:lnTo>
                    <a:cubicBezTo>
                      <a:pt x="2702388" y="1098585"/>
                      <a:pt x="2659175" y="1161003"/>
                      <a:pt x="2593548" y="1181809"/>
                    </a:cubicBezTo>
                    <a:cubicBezTo>
                      <a:pt x="2483916" y="1215419"/>
                      <a:pt x="2382295" y="1134595"/>
                      <a:pt x="2382295" y="1029765"/>
                    </a:cubicBezTo>
                    <a:lnTo>
                      <a:pt x="2382295" y="937738"/>
                    </a:lnTo>
                    <a:cubicBezTo>
                      <a:pt x="2382295" y="849712"/>
                      <a:pt x="2310274" y="777691"/>
                      <a:pt x="2222248" y="777691"/>
                    </a:cubicBezTo>
                    <a:lnTo>
                      <a:pt x="2128621" y="777691"/>
                    </a:lnTo>
                    <a:cubicBezTo>
                      <a:pt x="2040595" y="777691"/>
                      <a:pt x="1968574" y="849712"/>
                      <a:pt x="1968574" y="937738"/>
                    </a:cubicBezTo>
                    <a:lnTo>
                      <a:pt x="1968574" y="1029765"/>
                    </a:lnTo>
                    <a:cubicBezTo>
                      <a:pt x="1968574" y="1098585"/>
                      <a:pt x="1925361" y="1161003"/>
                      <a:pt x="1859734" y="1181809"/>
                    </a:cubicBezTo>
                    <a:cubicBezTo>
                      <a:pt x="1842129" y="1187411"/>
                      <a:pt x="1825324" y="1189811"/>
                      <a:pt x="1808527" y="1189811"/>
                    </a:cubicBezTo>
                    <a:cubicBezTo>
                      <a:pt x="1791715" y="1189811"/>
                      <a:pt x="1774918" y="1187411"/>
                      <a:pt x="1757312" y="1181809"/>
                    </a:cubicBezTo>
                    <a:cubicBezTo>
                      <a:pt x="1691693" y="1161803"/>
                      <a:pt x="1648481" y="1098585"/>
                      <a:pt x="1648481" y="1029765"/>
                    </a:cubicBezTo>
                    <a:lnTo>
                      <a:pt x="1648481" y="936938"/>
                    </a:lnTo>
                    <a:cubicBezTo>
                      <a:pt x="1648481" y="848912"/>
                      <a:pt x="1576460" y="776891"/>
                      <a:pt x="1488434" y="776891"/>
                    </a:cubicBezTo>
                    <a:lnTo>
                      <a:pt x="1394807" y="776891"/>
                    </a:lnTo>
                    <a:cubicBezTo>
                      <a:pt x="1306781" y="776891"/>
                      <a:pt x="1234760" y="848912"/>
                      <a:pt x="1234760" y="936938"/>
                    </a:cubicBezTo>
                    <a:lnTo>
                      <a:pt x="1234760" y="1029765"/>
                    </a:lnTo>
                    <a:cubicBezTo>
                      <a:pt x="1234760" y="1134595"/>
                      <a:pt x="1133923" y="1216219"/>
                      <a:pt x="1023499" y="1181809"/>
                    </a:cubicBezTo>
                    <a:cubicBezTo>
                      <a:pt x="957879" y="1161803"/>
                      <a:pt x="914667" y="1098585"/>
                      <a:pt x="914667" y="1029765"/>
                    </a:cubicBezTo>
                    <a:lnTo>
                      <a:pt x="914667" y="894525"/>
                    </a:lnTo>
                    <a:cubicBezTo>
                      <a:pt x="914667" y="829706"/>
                      <a:pt x="875447" y="772089"/>
                      <a:pt x="815430" y="74728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9Slide.vn 14">
                <a:extLst>
                  <a:ext uri="{FF2B5EF4-FFF2-40B4-BE49-F238E27FC236}">
                    <a16:creationId xmlns:a16="http://schemas.microsoft.com/office/drawing/2014/main" id="{70195414-5561-DF40-8C60-D4E417D2E3F7}"/>
                  </a:ext>
                </a:extLst>
              </p:cNvPr>
              <p:cNvSpPr/>
              <p:nvPr/>
            </p:nvSpPr>
            <p:spPr>
              <a:xfrm>
                <a:off x="3349599" y="0"/>
                <a:ext cx="5489600" cy="5814495"/>
              </a:xfrm>
              <a:custGeom>
                <a:avLst/>
                <a:gdLst>
                  <a:gd name="connsiteX0" fmla="*/ 5489601 w 5489600"/>
                  <a:gd name="connsiteY0" fmla="*/ 2744801 h 5814495"/>
                  <a:gd name="connsiteX1" fmla="*/ 2744800 w 5489600"/>
                  <a:gd name="connsiteY1" fmla="*/ 0 h 5814495"/>
                  <a:gd name="connsiteX2" fmla="*/ 0 w 5489600"/>
                  <a:gd name="connsiteY2" fmla="*/ 2744801 h 5814495"/>
                  <a:gd name="connsiteX3" fmla="*/ 1253165 w 5489600"/>
                  <a:gd name="connsiteY3" fmla="*/ 5049473 h 5814495"/>
                  <a:gd name="connsiteX4" fmla="*/ 1492435 w 5489600"/>
                  <a:gd name="connsiteY4" fmla="*/ 5187913 h 5814495"/>
                  <a:gd name="connsiteX5" fmla="*/ 1560455 w 5489600"/>
                  <a:gd name="connsiteY5" fmla="*/ 5255133 h 5814495"/>
                  <a:gd name="connsiteX6" fmla="*/ 1834135 w 5489600"/>
                  <a:gd name="connsiteY6" fmla="*/ 5771283 h 5814495"/>
                  <a:gd name="connsiteX7" fmla="*/ 1904555 w 5489600"/>
                  <a:gd name="connsiteY7" fmla="*/ 5813696 h 5814495"/>
                  <a:gd name="connsiteX8" fmla="*/ 2030992 w 5489600"/>
                  <a:gd name="connsiteY8" fmla="*/ 5813696 h 5814495"/>
                  <a:gd name="connsiteX9" fmla="*/ 2191039 w 5489600"/>
                  <a:gd name="connsiteY9" fmla="*/ 5653649 h 5814495"/>
                  <a:gd name="connsiteX10" fmla="*/ 2191039 w 5489600"/>
                  <a:gd name="connsiteY10" fmla="*/ 5556020 h 5814495"/>
                  <a:gd name="connsiteX11" fmla="*/ 2402301 w 5489600"/>
                  <a:gd name="connsiteY11" fmla="*/ 5403976 h 5814495"/>
                  <a:gd name="connsiteX12" fmla="*/ 2511132 w 5489600"/>
                  <a:gd name="connsiteY12" fmla="*/ 5556020 h 5814495"/>
                  <a:gd name="connsiteX13" fmla="*/ 2511132 w 5489600"/>
                  <a:gd name="connsiteY13" fmla="*/ 5654449 h 5814495"/>
                  <a:gd name="connsiteX14" fmla="*/ 2671179 w 5489600"/>
                  <a:gd name="connsiteY14" fmla="*/ 5814496 h 5814495"/>
                  <a:gd name="connsiteX15" fmla="*/ 2744800 w 5489600"/>
                  <a:gd name="connsiteY15" fmla="*/ 5814496 h 5814495"/>
                  <a:gd name="connsiteX16" fmla="*/ 2818422 w 5489600"/>
                  <a:gd name="connsiteY16" fmla="*/ 5814496 h 5814495"/>
                  <a:gd name="connsiteX17" fmla="*/ 2978469 w 5489600"/>
                  <a:gd name="connsiteY17" fmla="*/ 5654449 h 5814495"/>
                  <a:gd name="connsiteX18" fmla="*/ 2978469 w 5489600"/>
                  <a:gd name="connsiteY18" fmla="*/ 5556020 h 5814495"/>
                  <a:gd name="connsiteX19" fmla="*/ 3087300 w 5489600"/>
                  <a:gd name="connsiteY19" fmla="*/ 5403976 h 5814495"/>
                  <a:gd name="connsiteX20" fmla="*/ 3298562 w 5489600"/>
                  <a:gd name="connsiteY20" fmla="*/ 5556020 h 5814495"/>
                  <a:gd name="connsiteX21" fmla="*/ 3298562 w 5489600"/>
                  <a:gd name="connsiteY21" fmla="*/ 5653649 h 5814495"/>
                  <a:gd name="connsiteX22" fmla="*/ 3458609 w 5489600"/>
                  <a:gd name="connsiteY22" fmla="*/ 5813696 h 5814495"/>
                  <a:gd name="connsiteX23" fmla="*/ 3584237 w 5489600"/>
                  <a:gd name="connsiteY23" fmla="*/ 5813696 h 5814495"/>
                  <a:gd name="connsiteX24" fmla="*/ 3654666 w 5489600"/>
                  <a:gd name="connsiteY24" fmla="*/ 5771283 h 5814495"/>
                  <a:gd name="connsiteX25" fmla="*/ 3928338 w 5489600"/>
                  <a:gd name="connsiteY25" fmla="*/ 5255133 h 5814495"/>
                  <a:gd name="connsiteX26" fmla="*/ 3996357 w 5489600"/>
                  <a:gd name="connsiteY26" fmla="*/ 5187913 h 5814495"/>
                  <a:gd name="connsiteX27" fmla="*/ 4235635 w 5489600"/>
                  <a:gd name="connsiteY27" fmla="*/ 5049473 h 5814495"/>
                  <a:gd name="connsiteX28" fmla="*/ 5489601 w 5489600"/>
                  <a:gd name="connsiteY28" fmla="*/ 2744801 h 5814495"/>
                  <a:gd name="connsiteX29" fmla="*/ 1492435 w 5489600"/>
                  <a:gd name="connsiteY29" fmla="*/ 4258842 h 5814495"/>
                  <a:gd name="connsiteX30" fmla="*/ 737815 w 5489600"/>
                  <a:gd name="connsiteY30" fmla="*/ 3504222 h 5814495"/>
                  <a:gd name="connsiteX31" fmla="*/ 1492435 w 5489600"/>
                  <a:gd name="connsiteY31" fmla="*/ 2749594 h 5814495"/>
                  <a:gd name="connsiteX32" fmla="*/ 2247055 w 5489600"/>
                  <a:gd name="connsiteY32" fmla="*/ 3504222 h 5814495"/>
                  <a:gd name="connsiteX33" fmla="*/ 1492435 w 5489600"/>
                  <a:gd name="connsiteY33" fmla="*/ 4258842 h 5814495"/>
                  <a:gd name="connsiteX34" fmla="*/ 2587947 w 5489600"/>
                  <a:gd name="connsiteY34" fmla="*/ 4774993 h 5814495"/>
                  <a:gd name="connsiteX35" fmla="*/ 2507924 w 5489600"/>
                  <a:gd name="connsiteY35" fmla="*/ 4855016 h 5814495"/>
                  <a:gd name="connsiteX36" fmla="*/ 2340683 w 5489600"/>
                  <a:gd name="connsiteY36" fmla="*/ 4855016 h 5814495"/>
                  <a:gd name="connsiteX37" fmla="*/ 2270262 w 5489600"/>
                  <a:gd name="connsiteY37" fmla="*/ 4736582 h 5814495"/>
                  <a:gd name="connsiteX38" fmla="*/ 2437503 w 5489600"/>
                  <a:gd name="connsiteY38" fmla="*/ 4429292 h 5814495"/>
                  <a:gd name="connsiteX39" fmla="*/ 2587947 w 5489600"/>
                  <a:gd name="connsiteY39" fmla="*/ 4467703 h 5814495"/>
                  <a:gd name="connsiteX40" fmla="*/ 2587947 w 5489600"/>
                  <a:gd name="connsiteY40" fmla="*/ 4774993 h 5814495"/>
                  <a:gd name="connsiteX41" fmla="*/ 3148918 w 5489600"/>
                  <a:gd name="connsiteY41" fmla="*/ 4855016 h 5814495"/>
                  <a:gd name="connsiteX42" fmla="*/ 2981670 w 5489600"/>
                  <a:gd name="connsiteY42" fmla="*/ 4855016 h 5814495"/>
                  <a:gd name="connsiteX43" fmla="*/ 2901646 w 5489600"/>
                  <a:gd name="connsiteY43" fmla="*/ 4774993 h 5814495"/>
                  <a:gd name="connsiteX44" fmla="*/ 2901646 w 5489600"/>
                  <a:gd name="connsiteY44" fmla="*/ 4467703 h 5814495"/>
                  <a:gd name="connsiteX45" fmla="*/ 3052090 w 5489600"/>
                  <a:gd name="connsiteY45" fmla="*/ 4429292 h 5814495"/>
                  <a:gd name="connsiteX46" fmla="*/ 3219339 w 5489600"/>
                  <a:gd name="connsiteY46" fmla="*/ 4736582 h 5814495"/>
                  <a:gd name="connsiteX47" fmla="*/ 3148918 w 5489600"/>
                  <a:gd name="connsiteY47" fmla="*/ 4855016 h 5814495"/>
                  <a:gd name="connsiteX48" fmla="*/ 3997166 w 5489600"/>
                  <a:gd name="connsiteY48" fmla="*/ 4258842 h 5814495"/>
                  <a:gd name="connsiteX49" fmla="*/ 3242546 w 5489600"/>
                  <a:gd name="connsiteY49" fmla="*/ 3504222 h 5814495"/>
                  <a:gd name="connsiteX50" fmla="*/ 3997166 w 5489600"/>
                  <a:gd name="connsiteY50" fmla="*/ 2749594 h 5814495"/>
                  <a:gd name="connsiteX51" fmla="*/ 4751786 w 5489600"/>
                  <a:gd name="connsiteY51" fmla="*/ 3504222 h 5814495"/>
                  <a:gd name="connsiteX52" fmla="*/ 3997166 w 5489600"/>
                  <a:gd name="connsiteY52" fmla="*/ 4258842 h 581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489600" h="5814495">
                    <a:moveTo>
                      <a:pt x="5489601" y="2744801"/>
                    </a:moveTo>
                    <a:cubicBezTo>
                      <a:pt x="5489601" y="1229159"/>
                      <a:pt x="4260434" y="0"/>
                      <a:pt x="2744800" y="0"/>
                    </a:cubicBezTo>
                    <a:cubicBezTo>
                      <a:pt x="1229158" y="0"/>
                      <a:pt x="0" y="1229159"/>
                      <a:pt x="0" y="2744801"/>
                    </a:cubicBezTo>
                    <a:cubicBezTo>
                      <a:pt x="0" y="3710682"/>
                      <a:pt x="499346" y="4559730"/>
                      <a:pt x="1253165" y="5049473"/>
                    </a:cubicBezTo>
                    <a:cubicBezTo>
                      <a:pt x="1329996" y="5099887"/>
                      <a:pt x="1410019" y="5145501"/>
                      <a:pt x="1492435" y="5187913"/>
                    </a:cubicBezTo>
                    <a:cubicBezTo>
                      <a:pt x="1521244" y="5203118"/>
                      <a:pt x="1545251" y="5226324"/>
                      <a:pt x="1560455" y="5255133"/>
                    </a:cubicBezTo>
                    <a:lnTo>
                      <a:pt x="1834135" y="5771283"/>
                    </a:lnTo>
                    <a:cubicBezTo>
                      <a:pt x="1847731" y="5797691"/>
                      <a:pt x="1874947" y="5813696"/>
                      <a:pt x="1904555" y="5813696"/>
                    </a:cubicBezTo>
                    <a:lnTo>
                      <a:pt x="2030992" y="5813696"/>
                    </a:lnTo>
                    <a:cubicBezTo>
                      <a:pt x="2119018" y="5813696"/>
                      <a:pt x="2191039" y="5741675"/>
                      <a:pt x="2191039" y="5653649"/>
                    </a:cubicBezTo>
                    <a:lnTo>
                      <a:pt x="2191039" y="5556020"/>
                    </a:lnTo>
                    <a:cubicBezTo>
                      <a:pt x="2191039" y="5451190"/>
                      <a:pt x="2291869" y="5369566"/>
                      <a:pt x="2402301" y="5403976"/>
                    </a:cubicBezTo>
                    <a:cubicBezTo>
                      <a:pt x="2467912" y="5423982"/>
                      <a:pt x="2511132" y="5487201"/>
                      <a:pt x="2511132" y="5556020"/>
                    </a:cubicBezTo>
                    <a:lnTo>
                      <a:pt x="2511132" y="5654449"/>
                    </a:lnTo>
                    <a:cubicBezTo>
                      <a:pt x="2511132" y="5742475"/>
                      <a:pt x="2583153" y="5814496"/>
                      <a:pt x="2671179" y="5814496"/>
                    </a:cubicBezTo>
                    <a:lnTo>
                      <a:pt x="2744800" y="5814496"/>
                    </a:lnTo>
                    <a:lnTo>
                      <a:pt x="2818422" y="5814496"/>
                    </a:lnTo>
                    <a:cubicBezTo>
                      <a:pt x="2906448" y="5814496"/>
                      <a:pt x="2978469" y="5742475"/>
                      <a:pt x="2978469" y="5654449"/>
                    </a:cubicBezTo>
                    <a:lnTo>
                      <a:pt x="2978469" y="5556020"/>
                    </a:lnTo>
                    <a:cubicBezTo>
                      <a:pt x="2978469" y="5487201"/>
                      <a:pt x="3021673" y="5424790"/>
                      <a:pt x="3087300" y="5403976"/>
                    </a:cubicBezTo>
                    <a:cubicBezTo>
                      <a:pt x="3196932" y="5370366"/>
                      <a:pt x="3298562" y="5451190"/>
                      <a:pt x="3298562" y="5556020"/>
                    </a:cubicBezTo>
                    <a:lnTo>
                      <a:pt x="3298562" y="5653649"/>
                    </a:lnTo>
                    <a:cubicBezTo>
                      <a:pt x="3298562" y="5741675"/>
                      <a:pt x="3370583" y="5813696"/>
                      <a:pt x="3458609" y="5813696"/>
                    </a:cubicBezTo>
                    <a:lnTo>
                      <a:pt x="3584237" y="5813696"/>
                    </a:lnTo>
                    <a:cubicBezTo>
                      <a:pt x="3613846" y="5813696"/>
                      <a:pt x="3641062" y="5797691"/>
                      <a:pt x="3654666" y="5771283"/>
                    </a:cubicBezTo>
                    <a:lnTo>
                      <a:pt x="3928338" y="5255133"/>
                    </a:lnTo>
                    <a:cubicBezTo>
                      <a:pt x="3943542" y="5226316"/>
                      <a:pt x="3966757" y="5203118"/>
                      <a:pt x="3996357" y="5187913"/>
                    </a:cubicBezTo>
                    <a:cubicBezTo>
                      <a:pt x="4078790" y="5145501"/>
                      <a:pt x="4158813" y="5099087"/>
                      <a:pt x="4235635" y="5049473"/>
                    </a:cubicBezTo>
                    <a:cubicBezTo>
                      <a:pt x="4991056" y="4560530"/>
                      <a:pt x="5489601" y="3710682"/>
                      <a:pt x="5489601" y="2744801"/>
                    </a:cubicBezTo>
                    <a:close/>
                    <a:moveTo>
                      <a:pt x="1492435" y="4258842"/>
                    </a:moveTo>
                    <a:cubicBezTo>
                      <a:pt x="1075514" y="4258842"/>
                      <a:pt x="737815" y="3921144"/>
                      <a:pt x="737815" y="3504222"/>
                    </a:cubicBezTo>
                    <a:cubicBezTo>
                      <a:pt x="737815" y="3087293"/>
                      <a:pt x="1075514" y="2749594"/>
                      <a:pt x="1492435" y="2749594"/>
                    </a:cubicBezTo>
                    <a:cubicBezTo>
                      <a:pt x="1909357" y="2749594"/>
                      <a:pt x="2247055" y="3087293"/>
                      <a:pt x="2247055" y="3504222"/>
                    </a:cubicBezTo>
                    <a:cubicBezTo>
                      <a:pt x="2247055" y="3921144"/>
                      <a:pt x="1909349" y="4258842"/>
                      <a:pt x="1492435" y="4258842"/>
                    </a:cubicBezTo>
                    <a:close/>
                    <a:moveTo>
                      <a:pt x="2587947" y="4774993"/>
                    </a:moveTo>
                    <a:cubicBezTo>
                      <a:pt x="2587947" y="4819006"/>
                      <a:pt x="2551936" y="4855016"/>
                      <a:pt x="2507924" y="4855016"/>
                    </a:cubicBezTo>
                    <a:lnTo>
                      <a:pt x="2340683" y="4855016"/>
                    </a:lnTo>
                    <a:cubicBezTo>
                      <a:pt x="2279857" y="4855016"/>
                      <a:pt x="2241454" y="4790189"/>
                      <a:pt x="2270262" y="4736582"/>
                    </a:cubicBezTo>
                    <a:lnTo>
                      <a:pt x="2437503" y="4429292"/>
                    </a:lnTo>
                    <a:cubicBezTo>
                      <a:pt x="2477515" y="4356471"/>
                      <a:pt x="2587947" y="4384479"/>
                      <a:pt x="2587947" y="4467703"/>
                    </a:cubicBezTo>
                    <a:lnTo>
                      <a:pt x="2587947" y="4774993"/>
                    </a:lnTo>
                    <a:close/>
                    <a:moveTo>
                      <a:pt x="3148918" y="4855016"/>
                    </a:moveTo>
                    <a:lnTo>
                      <a:pt x="2981670" y="4855016"/>
                    </a:lnTo>
                    <a:cubicBezTo>
                      <a:pt x="2937657" y="4855016"/>
                      <a:pt x="2901646" y="4819006"/>
                      <a:pt x="2901646" y="4774993"/>
                    </a:cubicBezTo>
                    <a:lnTo>
                      <a:pt x="2901646" y="4467703"/>
                    </a:lnTo>
                    <a:cubicBezTo>
                      <a:pt x="2901646" y="4384487"/>
                      <a:pt x="3012079" y="4356479"/>
                      <a:pt x="3052090" y="4429292"/>
                    </a:cubicBezTo>
                    <a:lnTo>
                      <a:pt x="3219339" y="4736582"/>
                    </a:lnTo>
                    <a:cubicBezTo>
                      <a:pt x="3248139" y="4790197"/>
                      <a:pt x="3209728" y="4855016"/>
                      <a:pt x="3148918" y="4855016"/>
                    </a:cubicBezTo>
                    <a:close/>
                    <a:moveTo>
                      <a:pt x="3997166" y="4258842"/>
                    </a:moveTo>
                    <a:cubicBezTo>
                      <a:pt x="3580236" y="4258842"/>
                      <a:pt x="3242546" y="3921144"/>
                      <a:pt x="3242546" y="3504222"/>
                    </a:cubicBezTo>
                    <a:cubicBezTo>
                      <a:pt x="3242546" y="3087293"/>
                      <a:pt x="3580236" y="2749594"/>
                      <a:pt x="3997166" y="2749594"/>
                    </a:cubicBezTo>
                    <a:cubicBezTo>
                      <a:pt x="4414088" y="2749594"/>
                      <a:pt x="4751786" y="3087293"/>
                      <a:pt x="4751786" y="3504222"/>
                    </a:cubicBezTo>
                    <a:cubicBezTo>
                      <a:pt x="4751786" y="3921144"/>
                      <a:pt x="4414079" y="4258842"/>
                      <a:pt x="3997166" y="425884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0E5AEE7-7725-4805-95AC-2B88AE653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85" y="4172769"/>
            <a:ext cx="2438400" cy="2117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11" y="968188"/>
            <a:ext cx="7277040" cy="516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2">
            <a:extLst>
              <a:ext uri="{FF2B5EF4-FFF2-40B4-BE49-F238E27FC236}">
                <a16:creationId xmlns:a16="http://schemas.microsoft.com/office/drawing/2014/main" id="{3C408AC4-D954-9442-981E-DB3FB0352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4" name="9Slide.vn 8">
            <a:extLst>
              <a:ext uri="{FF2B5EF4-FFF2-40B4-BE49-F238E27FC236}">
                <a16:creationId xmlns:a16="http://schemas.microsoft.com/office/drawing/2014/main" id="{B3031111-8CB2-FA42-AC25-198405F334F6}"/>
              </a:ext>
            </a:extLst>
          </p:cNvPr>
          <p:cNvGrpSpPr/>
          <p:nvPr/>
        </p:nvGrpSpPr>
        <p:grpSpPr>
          <a:xfrm rot="19122093">
            <a:off x="1076371" y="4067486"/>
            <a:ext cx="1470152" cy="1470152"/>
            <a:chOff x="2131188" y="3766191"/>
            <a:chExt cx="2603500" cy="2603500"/>
          </a:xfrm>
          <a:solidFill>
            <a:schemeClr val="tx2"/>
          </a:solidFill>
          <a:effectLst>
            <a:outerShdw blurRad="431800" dist="1905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" name="9Slide.vn 9">
              <a:extLst>
                <a:ext uri="{FF2B5EF4-FFF2-40B4-BE49-F238E27FC236}">
                  <a16:creationId xmlns:a16="http://schemas.microsoft.com/office/drawing/2014/main" id="{B1C92360-BE18-9742-B559-6E65401A384E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9Slide.vn 3">
            <a:extLst>
              <a:ext uri="{FF2B5EF4-FFF2-40B4-BE49-F238E27FC236}">
                <a16:creationId xmlns:a16="http://schemas.microsoft.com/office/drawing/2014/main" id="{032AD485-0B11-40BC-95A3-9EE15C1BBB70}"/>
              </a:ext>
            </a:extLst>
          </p:cNvPr>
          <p:cNvSpPr txBox="1"/>
          <p:nvPr/>
        </p:nvSpPr>
        <p:spPr>
          <a:xfrm>
            <a:off x="562148" y="566072"/>
            <a:ext cx="2977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Kết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quả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– Store 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tt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en-US" sz="3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9Slide.vn 4">
            <a:extLst>
              <a:ext uri="{FF2B5EF4-FFF2-40B4-BE49-F238E27FC236}">
                <a16:creationId xmlns:a16="http://schemas.microsoft.com/office/drawing/2014/main" id="{155B0823-C1F7-458F-8636-F1E53110BEC0}"/>
              </a:ext>
            </a:extLst>
          </p:cNvPr>
          <p:cNvSpPr txBox="1"/>
          <p:nvPr/>
        </p:nvSpPr>
        <p:spPr>
          <a:xfrm>
            <a:off x="732864" y="3017623"/>
            <a:ext cx="2889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alpha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 ĐĂNG NHẬP, ĐĂNG KÝ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596" y="422096"/>
            <a:ext cx="3228975" cy="5867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746" y="422095"/>
            <a:ext cx="3228975" cy="58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4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51401935-59B3-C744-BC72-6E60C7B17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9Slide.vn 3">
            <a:extLst>
              <a:ext uri="{FF2B5EF4-FFF2-40B4-BE49-F238E27FC236}">
                <a16:creationId xmlns:a16="http://schemas.microsoft.com/office/drawing/2014/main" id="{162D3E93-6F1A-E849-A3AF-D5F1F87DDB71}"/>
              </a:ext>
            </a:extLst>
          </p:cNvPr>
          <p:cNvSpPr txBox="1"/>
          <p:nvPr/>
        </p:nvSpPr>
        <p:spPr>
          <a:xfrm>
            <a:off x="562148" y="968188"/>
            <a:ext cx="2977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Kết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quả</a:t>
            </a:r>
            <a:r>
              <a:rPr lang="en-US" sz="36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– Store 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tt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en-US" sz="3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9Slide.vn 4">
            <a:extLst>
              <a:ext uri="{FF2B5EF4-FFF2-40B4-BE49-F238E27FC236}">
                <a16:creationId xmlns:a16="http://schemas.microsoft.com/office/drawing/2014/main" id="{5C791EF0-4408-4E4C-B9A2-D73F6E698D38}"/>
              </a:ext>
            </a:extLst>
          </p:cNvPr>
          <p:cNvSpPr txBox="1"/>
          <p:nvPr/>
        </p:nvSpPr>
        <p:spPr>
          <a:xfrm>
            <a:off x="562148" y="3523130"/>
            <a:ext cx="288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alpha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 CỬA HÀNG</a:t>
            </a:r>
          </a:p>
        </p:txBody>
      </p:sp>
      <p:grpSp>
        <p:nvGrpSpPr>
          <p:cNvPr id="15" name="9Slide.vn 6">
            <a:extLst>
              <a:ext uri="{FF2B5EF4-FFF2-40B4-BE49-F238E27FC236}">
                <a16:creationId xmlns:a16="http://schemas.microsoft.com/office/drawing/2014/main" id="{F3F25AD5-0424-204B-8736-2215F2B6F3C2}"/>
              </a:ext>
            </a:extLst>
          </p:cNvPr>
          <p:cNvGrpSpPr/>
          <p:nvPr/>
        </p:nvGrpSpPr>
        <p:grpSpPr>
          <a:xfrm>
            <a:off x="4210111" y="968188"/>
            <a:ext cx="528918" cy="528918"/>
            <a:chOff x="4419600" y="1752600"/>
            <a:chExt cx="3352800" cy="3352800"/>
          </a:xfrm>
          <a:solidFill>
            <a:schemeClr val="accent1"/>
          </a:solidFill>
        </p:grpSpPr>
        <p:sp>
          <p:nvSpPr>
            <p:cNvPr id="16" name="9Slide.vn 7">
              <a:extLst>
                <a:ext uri="{FF2B5EF4-FFF2-40B4-BE49-F238E27FC236}">
                  <a16:creationId xmlns:a16="http://schemas.microsoft.com/office/drawing/2014/main" id="{DF674D7F-9D7B-9A44-88BD-4642735EDEC4}"/>
                </a:ext>
              </a:extLst>
            </p:cNvPr>
            <p:cNvSpPr/>
            <p:nvPr/>
          </p:nvSpPr>
          <p:spPr>
            <a:xfrm>
              <a:off x="4419599" y="1807387"/>
              <a:ext cx="3349565" cy="3239994"/>
            </a:xfrm>
            <a:custGeom>
              <a:avLst/>
              <a:gdLst>
                <a:gd name="connsiteX0" fmla="*/ 3281992 w 3349565"/>
                <a:gd name="connsiteY0" fmla="*/ 1344930 h 3239994"/>
                <a:gd name="connsiteX1" fmla="*/ 2386642 w 3349565"/>
                <a:gd name="connsiteY1" fmla="*/ 693420 h 3239994"/>
                <a:gd name="connsiteX2" fmla="*/ 1971352 w 3349565"/>
                <a:gd name="connsiteY2" fmla="*/ 754380 h 3239994"/>
                <a:gd name="connsiteX3" fmla="*/ 1944682 w 3349565"/>
                <a:gd name="connsiteY3" fmla="*/ 762000 h 3239994"/>
                <a:gd name="connsiteX4" fmla="*/ 1921822 w 3349565"/>
                <a:gd name="connsiteY4" fmla="*/ 746760 h 3239994"/>
                <a:gd name="connsiteX5" fmla="*/ 1799902 w 3349565"/>
                <a:gd name="connsiteY5" fmla="*/ 693420 h 3239994"/>
                <a:gd name="connsiteX6" fmla="*/ 2295202 w 3349565"/>
                <a:gd name="connsiteY6" fmla="*/ 198120 h 3239994"/>
                <a:gd name="connsiteX7" fmla="*/ 2108512 w 3349565"/>
                <a:gd name="connsiteY7" fmla="*/ 0 h 3239994"/>
                <a:gd name="connsiteX8" fmla="*/ 1826572 w 3349565"/>
                <a:gd name="connsiteY8" fmla="*/ 144780 h 3239994"/>
                <a:gd name="connsiteX9" fmla="*/ 1617022 w 3349565"/>
                <a:gd name="connsiteY9" fmla="*/ 624840 h 3239994"/>
                <a:gd name="connsiteX10" fmla="*/ 1632262 w 3349565"/>
                <a:gd name="connsiteY10" fmla="*/ 681990 h 3239994"/>
                <a:gd name="connsiteX11" fmla="*/ 1457002 w 3349565"/>
                <a:gd name="connsiteY11" fmla="*/ 750570 h 3239994"/>
                <a:gd name="connsiteX12" fmla="*/ 1434142 w 3349565"/>
                <a:gd name="connsiteY12" fmla="*/ 765810 h 3239994"/>
                <a:gd name="connsiteX13" fmla="*/ 1407472 w 3349565"/>
                <a:gd name="connsiteY13" fmla="*/ 754380 h 3239994"/>
                <a:gd name="connsiteX14" fmla="*/ 965512 w 3349565"/>
                <a:gd name="connsiteY14" fmla="*/ 685800 h 3239994"/>
                <a:gd name="connsiteX15" fmla="*/ 70162 w 3349565"/>
                <a:gd name="connsiteY15" fmla="*/ 1337310 h 3239994"/>
                <a:gd name="connsiteX16" fmla="*/ 306382 w 3349565"/>
                <a:gd name="connsiteY16" fmla="*/ 2712720 h 3239994"/>
                <a:gd name="connsiteX17" fmla="*/ 1144582 w 3349565"/>
                <a:gd name="connsiteY17" fmla="*/ 3208020 h 3239994"/>
                <a:gd name="connsiteX18" fmla="*/ 1403662 w 3349565"/>
                <a:gd name="connsiteY18" fmla="*/ 3162300 h 3239994"/>
                <a:gd name="connsiteX19" fmla="*/ 1430332 w 3349565"/>
                <a:gd name="connsiteY19" fmla="*/ 3150870 h 3239994"/>
                <a:gd name="connsiteX20" fmla="*/ 1453192 w 3349565"/>
                <a:gd name="connsiteY20" fmla="*/ 3166110 h 3239994"/>
                <a:gd name="connsiteX21" fmla="*/ 1921822 w 3349565"/>
                <a:gd name="connsiteY21" fmla="*/ 3173730 h 3239994"/>
                <a:gd name="connsiteX22" fmla="*/ 1944682 w 3349565"/>
                <a:gd name="connsiteY22" fmla="*/ 3158490 h 3239994"/>
                <a:gd name="connsiteX23" fmla="*/ 1971352 w 3349565"/>
                <a:gd name="connsiteY23" fmla="*/ 3166110 h 3239994"/>
                <a:gd name="connsiteX24" fmla="*/ 2207572 w 3349565"/>
                <a:gd name="connsiteY24" fmla="*/ 3204210 h 3239994"/>
                <a:gd name="connsiteX25" fmla="*/ 2653342 w 3349565"/>
                <a:gd name="connsiteY25" fmla="*/ 3074670 h 3239994"/>
                <a:gd name="connsiteX26" fmla="*/ 3041962 w 3349565"/>
                <a:gd name="connsiteY26" fmla="*/ 2708910 h 3239994"/>
                <a:gd name="connsiteX27" fmla="*/ 3281992 w 3349565"/>
                <a:gd name="connsiteY27" fmla="*/ 1344930 h 3239994"/>
                <a:gd name="connsiteX28" fmla="*/ 2626672 w 3349565"/>
                <a:gd name="connsiteY28" fmla="*/ 1272540 h 3239994"/>
                <a:gd name="connsiteX29" fmla="*/ 1918012 w 3349565"/>
                <a:gd name="connsiteY29" fmla="*/ 1573530 h 3239994"/>
                <a:gd name="connsiteX30" fmla="*/ 2626672 w 3349565"/>
                <a:gd name="connsiteY30" fmla="*/ 1272540 h 3239994"/>
                <a:gd name="connsiteX31" fmla="*/ 1468432 w 3349565"/>
                <a:gd name="connsiteY31" fmla="*/ 1569720 h 3239994"/>
                <a:gd name="connsiteX32" fmla="*/ 759772 w 3349565"/>
                <a:gd name="connsiteY32" fmla="*/ 1268730 h 3239994"/>
                <a:gd name="connsiteX33" fmla="*/ 1468432 w 3349565"/>
                <a:gd name="connsiteY33" fmla="*/ 1569720 h 3239994"/>
                <a:gd name="connsiteX34" fmla="*/ 2489512 w 3349565"/>
                <a:gd name="connsiteY34" fmla="*/ 2510790 h 3239994"/>
                <a:gd name="connsiteX35" fmla="*/ 2359972 w 3349565"/>
                <a:gd name="connsiteY35" fmla="*/ 2373630 h 3239994"/>
                <a:gd name="connsiteX36" fmla="*/ 1929442 w 3349565"/>
                <a:gd name="connsiteY36" fmla="*/ 2655570 h 3239994"/>
                <a:gd name="connsiteX37" fmla="*/ 1674172 w 3349565"/>
                <a:gd name="connsiteY37" fmla="*/ 2446020 h 3239994"/>
                <a:gd name="connsiteX38" fmla="*/ 1422712 w 3349565"/>
                <a:gd name="connsiteY38" fmla="*/ 2655570 h 3239994"/>
                <a:gd name="connsiteX39" fmla="*/ 988372 w 3349565"/>
                <a:gd name="connsiteY39" fmla="*/ 2373630 h 3239994"/>
                <a:gd name="connsiteX40" fmla="*/ 855022 w 3349565"/>
                <a:gd name="connsiteY40" fmla="*/ 2510790 h 3239994"/>
                <a:gd name="connsiteX41" fmla="*/ 424492 w 3349565"/>
                <a:gd name="connsiteY41" fmla="*/ 1847850 h 3239994"/>
                <a:gd name="connsiteX42" fmla="*/ 855022 w 3349565"/>
                <a:gd name="connsiteY42" fmla="*/ 2122170 h 3239994"/>
                <a:gd name="connsiteX43" fmla="*/ 988372 w 3349565"/>
                <a:gd name="connsiteY43" fmla="*/ 1985010 h 3239994"/>
                <a:gd name="connsiteX44" fmla="*/ 1418902 w 3349565"/>
                <a:gd name="connsiteY44" fmla="*/ 2266950 h 3239994"/>
                <a:gd name="connsiteX45" fmla="*/ 1670362 w 3349565"/>
                <a:gd name="connsiteY45" fmla="*/ 2057400 h 3239994"/>
                <a:gd name="connsiteX46" fmla="*/ 1921822 w 3349565"/>
                <a:gd name="connsiteY46" fmla="*/ 2266950 h 3239994"/>
                <a:gd name="connsiteX47" fmla="*/ 2359972 w 3349565"/>
                <a:gd name="connsiteY47" fmla="*/ 1985010 h 3239994"/>
                <a:gd name="connsiteX48" fmla="*/ 2493322 w 3349565"/>
                <a:gd name="connsiteY48" fmla="*/ 2122170 h 3239994"/>
                <a:gd name="connsiteX49" fmla="*/ 2923852 w 3349565"/>
                <a:gd name="connsiteY49" fmla="*/ 1847850 h 3239994"/>
                <a:gd name="connsiteX50" fmla="*/ 2489512 w 3349565"/>
                <a:gd name="connsiteY50" fmla="*/ 2510790 h 32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49565" h="3239994">
                  <a:moveTo>
                    <a:pt x="3281992" y="1344930"/>
                  </a:moveTo>
                  <a:cubicBezTo>
                    <a:pt x="3106732" y="803910"/>
                    <a:pt x="2695252" y="693420"/>
                    <a:pt x="2386642" y="693420"/>
                  </a:cubicBezTo>
                  <a:cubicBezTo>
                    <a:pt x="2192332" y="693420"/>
                    <a:pt x="2032312" y="735330"/>
                    <a:pt x="1971352" y="754380"/>
                  </a:cubicBezTo>
                  <a:lnTo>
                    <a:pt x="1944682" y="762000"/>
                  </a:lnTo>
                  <a:lnTo>
                    <a:pt x="1921822" y="746760"/>
                  </a:lnTo>
                  <a:cubicBezTo>
                    <a:pt x="1883722" y="723900"/>
                    <a:pt x="1841812" y="704850"/>
                    <a:pt x="1799902" y="693420"/>
                  </a:cubicBezTo>
                  <a:cubicBezTo>
                    <a:pt x="1887532" y="323850"/>
                    <a:pt x="2295202" y="198120"/>
                    <a:pt x="2295202" y="198120"/>
                  </a:cubicBezTo>
                  <a:lnTo>
                    <a:pt x="2108512" y="0"/>
                  </a:lnTo>
                  <a:cubicBezTo>
                    <a:pt x="2108512" y="0"/>
                    <a:pt x="1994212" y="11430"/>
                    <a:pt x="1826572" y="144780"/>
                  </a:cubicBezTo>
                  <a:cubicBezTo>
                    <a:pt x="1658932" y="281940"/>
                    <a:pt x="1617022" y="624840"/>
                    <a:pt x="1617022" y="624840"/>
                  </a:cubicBezTo>
                  <a:cubicBezTo>
                    <a:pt x="1617022" y="624840"/>
                    <a:pt x="1620832" y="647700"/>
                    <a:pt x="1632262" y="681990"/>
                  </a:cubicBezTo>
                  <a:cubicBezTo>
                    <a:pt x="1571302" y="689610"/>
                    <a:pt x="1510342" y="712470"/>
                    <a:pt x="1457002" y="750570"/>
                  </a:cubicBezTo>
                  <a:lnTo>
                    <a:pt x="1434142" y="765810"/>
                  </a:lnTo>
                  <a:lnTo>
                    <a:pt x="1407472" y="754380"/>
                  </a:lnTo>
                  <a:cubicBezTo>
                    <a:pt x="1403662" y="754380"/>
                    <a:pt x="1209352" y="685800"/>
                    <a:pt x="965512" y="685800"/>
                  </a:cubicBezTo>
                  <a:cubicBezTo>
                    <a:pt x="653092" y="685800"/>
                    <a:pt x="245422" y="800100"/>
                    <a:pt x="70162" y="1337310"/>
                  </a:cubicBezTo>
                  <a:cubicBezTo>
                    <a:pt x="-78428" y="1786890"/>
                    <a:pt x="13012" y="2308860"/>
                    <a:pt x="306382" y="2712720"/>
                  </a:cubicBezTo>
                  <a:cubicBezTo>
                    <a:pt x="534982" y="3028950"/>
                    <a:pt x="839782" y="3208020"/>
                    <a:pt x="1144582" y="3208020"/>
                  </a:cubicBezTo>
                  <a:cubicBezTo>
                    <a:pt x="1232212" y="3208020"/>
                    <a:pt x="1319842" y="3192780"/>
                    <a:pt x="1403662" y="3162300"/>
                  </a:cubicBezTo>
                  <a:lnTo>
                    <a:pt x="1430332" y="3150870"/>
                  </a:lnTo>
                  <a:lnTo>
                    <a:pt x="1453192" y="3166110"/>
                  </a:lnTo>
                  <a:cubicBezTo>
                    <a:pt x="1590352" y="3261360"/>
                    <a:pt x="1780852" y="3265170"/>
                    <a:pt x="1921822" y="3173730"/>
                  </a:cubicBezTo>
                  <a:lnTo>
                    <a:pt x="1944682" y="3158490"/>
                  </a:lnTo>
                  <a:lnTo>
                    <a:pt x="1971352" y="3166110"/>
                  </a:lnTo>
                  <a:cubicBezTo>
                    <a:pt x="2047552" y="3188970"/>
                    <a:pt x="2127562" y="3204210"/>
                    <a:pt x="2207572" y="3204210"/>
                  </a:cubicBezTo>
                  <a:cubicBezTo>
                    <a:pt x="2359972" y="3204210"/>
                    <a:pt x="2512372" y="3158490"/>
                    <a:pt x="2653342" y="3074670"/>
                  </a:cubicBezTo>
                  <a:cubicBezTo>
                    <a:pt x="2798122" y="2990850"/>
                    <a:pt x="2927662" y="2865120"/>
                    <a:pt x="3041962" y="2708910"/>
                  </a:cubicBezTo>
                  <a:cubicBezTo>
                    <a:pt x="3335332" y="2308860"/>
                    <a:pt x="3426772" y="1786890"/>
                    <a:pt x="3281992" y="1344930"/>
                  </a:cubicBezTo>
                  <a:close/>
                  <a:moveTo>
                    <a:pt x="2626672" y="1272540"/>
                  </a:moveTo>
                  <a:cubicBezTo>
                    <a:pt x="2386642" y="2042160"/>
                    <a:pt x="1918012" y="1573530"/>
                    <a:pt x="1918012" y="1573530"/>
                  </a:cubicBezTo>
                  <a:lnTo>
                    <a:pt x="2626672" y="1272540"/>
                  </a:lnTo>
                  <a:close/>
                  <a:moveTo>
                    <a:pt x="1468432" y="1569720"/>
                  </a:moveTo>
                  <a:cubicBezTo>
                    <a:pt x="1468432" y="1569720"/>
                    <a:pt x="999802" y="2038350"/>
                    <a:pt x="759772" y="1268730"/>
                  </a:cubicBezTo>
                  <a:lnTo>
                    <a:pt x="1468432" y="1569720"/>
                  </a:lnTo>
                  <a:close/>
                  <a:moveTo>
                    <a:pt x="2489512" y="2510790"/>
                  </a:moveTo>
                  <a:lnTo>
                    <a:pt x="2359972" y="2373630"/>
                  </a:lnTo>
                  <a:lnTo>
                    <a:pt x="1929442" y="2655570"/>
                  </a:lnTo>
                  <a:lnTo>
                    <a:pt x="1674172" y="2446020"/>
                  </a:lnTo>
                  <a:lnTo>
                    <a:pt x="1422712" y="2655570"/>
                  </a:lnTo>
                  <a:lnTo>
                    <a:pt x="988372" y="2373630"/>
                  </a:lnTo>
                  <a:lnTo>
                    <a:pt x="855022" y="2510790"/>
                  </a:lnTo>
                  <a:lnTo>
                    <a:pt x="424492" y="1847850"/>
                  </a:lnTo>
                  <a:lnTo>
                    <a:pt x="855022" y="2122170"/>
                  </a:lnTo>
                  <a:lnTo>
                    <a:pt x="988372" y="1985010"/>
                  </a:lnTo>
                  <a:lnTo>
                    <a:pt x="1418902" y="2266950"/>
                  </a:lnTo>
                  <a:lnTo>
                    <a:pt x="1670362" y="2057400"/>
                  </a:lnTo>
                  <a:lnTo>
                    <a:pt x="1921822" y="2266950"/>
                  </a:lnTo>
                  <a:lnTo>
                    <a:pt x="2359972" y="1985010"/>
                  </a:lnTo>
                  <a:lnTo>
                    <a:pt x="2493322" y="2122170"/>
                  </a:lnTo>
                  <a:lnTo>
                    <a:pt x="2923852" y="1847850"/>
                  </a:lnTo>
                  <a:lnTo>
                    <a:pt x="2489512" y="2510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9Slide.vn 9">
            <a:extLst>
              <a:ext uri="{FF2B5EF4-FFF2-40B4-BE49-F238E27FC236}">
                <a16:creationId xmlns:a16="http://schemas.microsoft.com/office/drawing/2014/main" id="{7389790B-2E6C-854F-AAD3-44075C37771D}"/>
              </a:ext>
            </a:extLst>
          </p:cNvPr>
          <p:cNvGrpSpPr/>
          <p:nvPr/>
        </p:nvGrpSpPr>
        <p:grpSpPr>
          <a:xfrm>
            <a:off x="4210112" y="2628484"/>
            <a:ext cx="528408" cy="528408"/>
            <a:chOff x="4984750" y="2317750"/>
            <a:chExt cx="2222500" cy="2222500"/>
          </a:xfrm>
          <a:solidFill>
            <a:schemeClr val="accent1"/>
          </a:solidFill>
        </p:grpSpPr>
        <p:sp>
          <p:nvSpPr>
            <p:cNvPr id="29" name="9Slide.vn 10">
              <a:extLst>
                <a:ext uri="{FF2B5EF4-FFF2-40B4-BE49-F238E27FC236}">
                  <a16:creationId xmlns:a16="http://schemas.microsoft.com/office/drawing/2014/main" id="{5A299085-0FB4-6745-AE77-7E41F1F4CB65}"/>
                </a:ext>
              </a:extLst>
            </p:cNvPr>
            <p:cNvSpPr/>
            <p:nvPr/>
          </p:nvSpPr>
          <p:spPr>
            <a:xfrm>
              <a:off x="4984742" y="2317858"/>
              <a:ext cx="2217940" cy="2217730"/>
            </a:xfrm>
            <a:custGeom>
              <a:avLst/>
              <a:gdLst>
                <a:gd name="connsiteX0" fmla="*/ 1885998 w 2217940"/>
                <a:gd name="connsiteY0" fmla="*/ 543293 h 2217730"/>
                <a:gd name="connsiteX1" fmla="*/ 1733424 w 2217940"/>
                <a:gd name="connsiteY1" fmla="*/ 367810 h 2217730"/>
                <a:gd name="connsiteX2" fmla="*/ 1543438 w 2217940"/>
                <a:gd name="connsiteY2" fmla="*/ 6 h 2217730"/>
                <a:gd name="connsiteX3" fmla="*/ 1419035 w 2217940"/>
                <a:gd name="connsiteY3" fmla="*/ 531041 h 2217730"/>
                <a:gd name="connsiteX4" fmla="*/ 707284 w 2217940"/>
                <a:gd name="connsiteY4" fmla="*/ 707084 h 2217730"/>
                <a:gd name="connsiteX5" fmla="*/ 531251 w 2217940"/>
                <a:gd name="connsiteY5" fmla="*/ 1418834 h 2217730"/>
                <a:gd name="connsiteX6" fmla="*/ 206 w 2217940"/>
                <a:gd name="connsiteY6" fmla="*/ 1543218 h 2217730"/>
                <a:gd name="connsiteX7" fmla="*/ 368021 w 2217940"/>
                <a:gd name="connsiteY7" fmla="*/ 1733204 h 2217730"/>
                <a:gd name="connsiteX8" fmla="*/ 543503 w 2217940"/>
                <a:gd name="connsiteY8" fmla="*/ 1885787 h 2217730"/>
                <a:gd name="connsiteX9" fmla="*/ 742939 w 2217940"/>
                <a:gd name="connsiteY9" fmla="*/ 2182111 h 2217730"/>
                <a:gd name="connsiteX10" fmla="*/ 817621 w 2217940"/>
                <a:gd name="connsiteY10" fmla="*/ 1706952 h 2217730"/>
                <a:gd name="connsiteX11" fmla="*/ 1532259 w 2217940"/>
                <a:gd name="connsiteY11" fmla="*/ 1532058 h 2217730"/>
                <a:gd name="connsiteX12" fmla="*/ 1707153 w 2217940"/>
                <a:gd name="connsiteY12" fmla="*/ 817411 h 2217730"/>
                <a:gd name="connsiteX13" fmla="*/ 2182312 w 2217940"/>
                <a:gd name="connsiteY13" fmla="*/ 742719 h 2217730"/>
                <a:gd name="connsiteX14" fmla="*/ 1885998 w 2217940"/>
                <a:gd name="connsiteY14" fmla="*/ 543293 h 2217730"/>
                <a:gd name="connsiteX15" fmla="*/ 728180 w 2217940"/>
                <a:gd name="connsiteY15" fmla="*/ 1824327 h 2217730"/>
                <a:gd name="connsiteX16" fmla="*/ 624112 w 2217940"/>
                <a:gd name="connsiteY16" fmla="*/ 1615801 h 2217730"/>
                <a:gd name="connsiteX17" fmla="*/ 411122 w 2217940"/>
                <a:gd name="connsiteY17" fmla="*/ 1549905 h 2217730"/>
                <a:gd name="connsiteX18" fmla="*/ 571959 w 2217940"/>
                <a:gd name="connsiteY18" fmla="*/ 1499927 h 2217730"/>
                <a:gd name="connsiteX19" fmla="*/ 645919 w 2217940"/>
                <a:gd name="connsiteY19" fmla="*/ 1593443 h 2217730"/>
                <a:gd name="connsiteX20" fmla="*/ 749179 w 2217940"/>
                <a:gd name="connsiteY20" fmla="*/ 1673244 h 2217730"/>
                <a:gd name="connsiteX21" fmla="*/ 728180 w 2217940"/>
                <a:gd name="connsiteY21" fmla="*/ 1824327 h 2217730"/>
                <a:gd name="connsiteX22" fmla="*/ 1426206 w 2217940"/>
                <a:gd name="connsiteY22" fmla="*/ 693540 h 2217730"/>
                <a:gd name="connsiteX23" fmla="*/ 1426054 w 2217940"/>
                <a:gd name="connsiteY23" fmla="*/ 693701 h 2217730"/>
                <a:gd name="connsiteX24" fmla="*/ 1415768 w 2217940"/>
                <a:gd name="connsiteY24" fmla="*/ 695904 h 2217730"/>
                <a:gd name="connsiteX25" fmla="*/ 832656 w 2217940"/>
                <a:gd name="connsiteY25" fmla="*/ 832427 h 2217730"/>
                <a:gd name="connsiteX26" fmla="*/ 696124 w 2217940"/>
                <a:gd name="connsiteY26" fmla="*/ 1415558 h 2217730"/>
                <a:gd name="connsiteX27" fmla="*/ 692116 w 2217940"/>
                <a:gd name="connsiteY27" fmla="*/ 1427268 h 2217730"/>
                <a:gd name="connsiteX28" fmla="*/ 680301 w 2217940"/>
                <a:gd name="connsiteY28" fmla="*/ 1425416 h 2217730"/>
                <a:gd name="connsiteX29" fmla="*/ 602409 w 2217940"/>
                <a:gd name="connsiteY29" fmla="*/ 1099108 h 2217730"/>
                <a:gd name="connsiteX30" fmla="*/ 769144 w 2217940"/>
                <a:gd name="connsiteY30" fmla="*/ 768943 h 2217730"/>
                <a:gd name="connsiteX31" fmla="*/ 1099318 w 2217940"/>
                <a:gd name="connsiteY31" fmla="*/ 602218 h 2217730"/>
                <a:gd name="connsiteX32" fmla="*/ 1424725 w 2217940"/>
                <a:gd name="connsiteY32" fmla="*/ 679445 h 2217730"/>
                <a:gd name="connsiteX33" fmla="*/ 1426605 w 2217940"/>
                <a:gd name="connsiteY33" fmla="*/ 680841 h 2217730"/>
                <a:gd name="connsiteX34" fmla="*/ 1426206 w 2217940"/>
                <a:gd name="connsiteY34" fmla="*/ 693540 h 2217730"/>
                <a:gd name="connsiteX35" fmla="*/ 1824547 w 2217940"/>
                <a:gd name="connsiteY35" fmla="*/ 727960 h 2217730"/>
                <a:gd name="connsiteX36" fmla="*/ 1673464 w 2217940"/>
                <a:gd name="connsiteY36" fmla="*/ 748960 h 2217730"/>
                <a:gd name="connsiteX37" fmla="*/ 1593663 w 2217940"/>
                <a:gd name="connsiteY37" fmla="*/ 645699 h 2217730"/>
                <a:gd name="connsiteX38" fmla="*/ 1500138 w 2217940"/>
                <a:gd name="connsiteY38" fmla="*/ 571739 h 2217730"/>
                <a:gd name="connsiteX39" fmla="*/ 1550134 w 2217940"/>
                <a:gd name="connsiteY39" fmla="*/ 410902 h 2217730"/>
                <a:gd name="connsiteX40" fmla="*/ 1616030 w 2217940"/>
                <a:gd name="connsiteY40" fmla="*/ 623911 h 2217730"/>
                <a:gd name="connsiteX41" fmla="*/ 1824547 w 2217940"/>
                <a:gd name="connsiteY41" fmla="*/ 727960 h 221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17940" h="2217730">
                  <a:moveTo>
                    <a:pt x="1885998" y="543293"/>
                  </a:moveTo>
                  <a:cubicBezTo>
                    <a:pt x="1885998" y="543293"/>
                    <a:pt x="2101875" y="187864"/>
                    <a:pt x="1733424" y="367810"/>
                  </a:cubicBezTo>
                  <a:cubicBezTo>
                    <a:pt x="1721428" y="275975"/>
                    <a:pt x="1614093" y="-1429"/>
                    <a:pt x="1543438" y="6"/>
                  </a:cubicBezTo>
                  <a:cubicBezTo>
                    <a:pt x="1472793" y="1430"/>
                    <a:pt x="1462070" y="370413"/>
                    <a:pt x="1419035" y="531041"/>
                  </a:cubicBezTo>
                  <a:cubicBezTo>
                    <a:pt x="1195256" y="441894"/>
                    <a:pt x="910529" y="503829"/>
                    <a:pt x="707284" y="707084"/>
                  </a:cubicBezTo>
                  <a:cubicBezTo>
                    <a:pt x="504040" y="910319"/>
                    <a:pt x="442104" y="1195046"/>
                    <a:pt x="531251" y="1418834"/>
                  </a:cubicBezTo>
                  <a:cubicBezTo>
                    <a:pt x="370614" y="1461860"/>
                    <a:pt x="9172" y="1450576"/>
                    <a:pt x="206" y="1543218"/>
                  </a:cubicBezTo>
                  <a:cubicBezTo>
                    <a:pt x="-8750" y="1635861"/>
                    <a:pt x="276176" y="1721227"/>
                    <a:pt x="368021" y="1733204"/>
                  </a:cubicBezTo>
                  <a:cubicBezTo>
                    <a:pt x="188074" y="2101645"/>
                    <a:pt x="543503" y="1885787"/>
                    <a:pt x="543503" y="1885787"/>
                  </a:cubicBezTo>
                  <a:cubicBezTo>
                    <a:pt x="543503" y="1885787"/>
                    <a:pt x="672361" y="2347023"/>
                    <a:pt x="742939" y="2182111"/>
                  </a:cubicBezTo>
                  <a:cubicBezTo>
                    <a:pt x="808589" y="2028683"/>
                    <a:pt x="814639" y="1832352"/>
                    <a:pt x="817621" y="1706952"/>
                  </a:cubicBezTo>
                  <a:cubicBezTo>
                    <a:pt x="1041828" y="1797790"/>
                    <a:pt x="1328150" y="1736177"/>
                    <a:pt x="1532259" y="1532058"/>
                  </a:cubicBezTo>
                  <a:cubicBezTo>
                    <a:pt x="1736387" y="1327930"/>
                    <a:pt x="1798000" y="1041608"/>
                    <a:pt x="1707153" y="817411"/>
                  </a:cubicBezTo>
                  <a:cubicBezTo>
                    <a:pt x="1832553" y="814428"/>
                    <a:pt x="2028884" y="808378"/>
                    <a:pt x="2182312" y="742719"/>
                  </a:cubicBezTo>
                  <a:cubicBezTo>
                    <a:pt x="2347252" y="672150"/>
                    <a:pt x="1885998" y="543293"/>
                    <a:pt x="1885998" y="543293"/>
                  </a:cubicBezTo>
                  <a:close/>
                  <a:moveTo>
                    <a:pt x="728180" y="1824327"/>
                  </a:moveTo>
                  <a:cubicBezTo>
                    <a:pt x="692990" y="1906531"/>
                    <a:pt x="624112" y="1615801"/>
                    <a:pt x="624112" y="1615801"/>
                  </a:cubicBezTo>
                  <a:cubicBezTo>
                    <a:pt x="578332" y="1609836"/>
                    <a:pt x="417818" y="1592588"/>
                    <a:pt x="411122" y="1549905"/>
                  </a:cubicBezTo>
                  <a:cubicBezTo>
                    <a:pt x="405385" y="1513386"/>
                    <a:pt x="495833" y="1513974"/>
                    <a:pt x="571959" y="1499927"/>
                  </a:cubicBezTo>
                  <a:cubicBezTo>
                    <a:pt x="592588" y="1533369"/>
                    <a:pt x="617226" y="1564750"/>
                    <a:pt x="645919" y="1593443"/>
                  </a:cubicBezTo>
                  <a:cubicBezTo>
                    <a:pt x="677385" y="1624900"/>
                    <a:pt x="712071" y="1651466"/>
                    <a:pt x="749179" y="1673244"/>
                  </a:cubicBezTo>
                  <a:cubicBezTo>
                    <a:pt x="752181" y="1716659"/>
                    <a:pt x="753102" y="1766076"/>
                    <a:pt x="728180" y="1824327"/>
                  </a:cubicBezTo>
                  <a:close/>
                  <a:moveTo>
                    <a:pt x="1426206" y="693540"/>
                  </a:moveTo>
                  <a:cubicBezTo>
                    <a:pt x="1426159" y="693597"/>
                    <a:pt x="1426102" y="693654"/>
                    <a:pt x="1426054" y="693701"/>
                  </a:cubicBezTo>
                  <a:cubicBezTo>
                    <a:pt x="1423309" y="696436"/>
                    <a:pt x="1419206" y="697405"/>
                    <a:pt x="1415768" y="695904"/>
                  </a:cubicBezTo>
                  <a:cubicBezTo>
                    <a:pt x="1229477" y="615078"/>
                    <a:pt x="995136" y="669947"/>
                    <a:pt x="832656" y="832427"/>
                  </a:cubicBezTo>
                  <a:cubicBezTo>
                    <a:pt x="670176" y="994916"/>
                    <a:pt x="615307" y="1229248"/>
                    <a:pt x="696124" y="1415558"/>
                  </a:cubicBezTo>
                  <a:cubicBezTo>
                    <a:pt x="697920" y="1419689"/>
                    <a:pt x="696181" y="1424752"/>
                    <a:pt x="692116" y="1427268"/>
                  </a:cubicBezTo>
                  <a:cubicBezTo>
                    <a:pt x="688042" y="1429823"/>
                    <a:pt x="682951" y="1429016"/>
                    <a:pt x="680301" y="1425416"/>
                  </a:cubicBezTo>
                  <a:cubicBezTo>
                    <a:pt x="614253" y="1335396"/>
                    <a:pt x="586586" y="1219512"/>
                    <a:pt x="602409" y="1099108"/>
                  </a:cubicBezTo>
                  <a:cubicBezTo>
                    <a:pt x="618346" y="977773"/>
                    <a:pt x="677566" y="860521"/>
                    <a:pt x="769144" y="768943"/>
                  </a:cubicBezTo>
                  <a:cubicBezTo>
                    <a:pt x="860722" y="677365"/>
                    <a:pt x="977974" y="618146"/>
                    <a:pt x="1099318" y="602218"/>
                  </a:cubicBezTo>
                  <a:cubicBezTo>
                    <a:pt x="1219333" y="586442"/>
                    <a:pt x="1334827" y="613871"/>
                    <a:pt x="1424725" y="679445"/>
                  </a:cubicBezTo>
                  <a:cubicBezTo>
                    <a:pt x="1425399" y="679815"/>
                    <a:pt x="1426035" y="680271"/>
                    <a:pt x="1426605" y="680841"/>
                  </a:cubicBezTo>
                  <a:cubicBezTo>
                    <a:pt x="1429986" y="684203"/>
                    <a:pt x="1429787" y="689873"/>
                    <a:pt x="1426206" y="693540"/>
                  </a:cubicBezTo>
                  <a:close/>
                  <a:moveTo>
                    <a:pt x="1824547" y="727960"/>
                  </a:moveTo>
                  <a:cubicBezTo>
                    <a:pt x="1766306" y="752882"/>
                    <a:pt x="1716879" y="751961"/>
                    <a:pt x="1673464" y="748960"/>
                  </a:cubicBezTo>
                  <a:cubicBezTo>
                    <a:pt x="1651685" y="711851"/>
                    <a:pt x="1625120" y="677156"/>
                    <a:pt x="1593663" y="645699"/>
                  </a:cubicBezTo>
                  <a:cubicBezTo>
                    <a:pt x="1564970" y="617006"/>
                    <a:pt x="1533599" y="592378"/>
                    <a:pt x="1500138" y="571739"/>
                  </a:cubicBezTo>
                  <a:cubicBezTo>
                    <a:pt x="1514185" y="495614"/>
                    <a:pt x="1513596" y="405165"/>
                    <a:pt x="1550134" y="410902"/>
                  </a:cubicBezTo>
                  <a:cubicBezTo>
                    <a:pt x="1592818" y="417598"/>
                    <a:pt x="1610066" y="578112"/>
                    <a:pt x="1616030" y="623911"/>
                  </a:cubicBezTo>
                  <a:cubicBezTo>
                    <a:pt x="1616021" y="623901"/>
                    <a:pt x="1906770" y="692770"/>
                    <a:pt x="1824547" y="727960"/>
                  </a:cubicBezTo>
                  <a:close/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9Slide.vn 12">
            <a:extLst>
              <a:ext uri="{FF2B5EF4-FFF2-40B4-BE49-F238E27FC236}">
                <a16:creationId xmlns:a16="http://schemas.microsoft.com/office/drawing/2014/main" id="{683684B3-6825-964D-BF26-3CD5622241B3}"/>
              </a:ext>
            </a:extLst>
          </p:cNvPr>
          <p:cNvGrpSpPr/>
          <p:nvPr/>
        </p:nvGrpSpPr>
        <p:grpSpPr>
          <a:xfrm>
            <a:off x="4210111" y="4605229"/>
            <a:ext cx="527324" cy="527324"/>
            <a:chOff x="2667000" y="0"/>
            <a:chExt cx="6858000" cy="6858000"/>
          </a:xfrm>
          <a:solidFill>
            <a:schemeClr val="accent1"/>
          </a:solidFill>
        </p:grpSpPr>
        <p:grpSp>
          <p:nvGrpSpPr>
            <p:cNvPr id="34" name="Graphic 31">
              <a:extLst>
                <a:ext uri="{FF2B5EF4-FFF2-40B4-BE49-F238E27FC236}">
                  <a16:creationId xmlns:a16="http://schemas.microsoft.com/office/drawing/2014/main" id="{683684B3-6825-964D-BF26-3CD5622241B3}"/>
                </a:ext>
              </a:extLst>
            </p:cNvPr>
            <p:cNvGrpSpPr/>
            <p:nvPr/>
          </p:nvGrpSpPr>
          <p:grpSpPr>
            <a:xfrm>
              <a:off x="3349599" y="0"/>
              <a:ext cx="5489600" cy="6854798"/>
              <a:chOff x="3349599" y="0"/>
              <a:chExt cx="5489600" cy="6854798"/>
            </a:xfrm>
            <a:grpFill/>
          </p:grpSpPr>
          <p:sp>
            <p:nvSpPr>
              <p:cNvPr id="35" name="9Slide.vn 13">
                <a:extLst>
                  <a:ext uri="{FF2B5EF4-FFF2-40B4-BE49-F238E27FC236}">
                    <a16:creationId xmlns:a16="http://schemas.microsoft.com/office/drawing/2014/main" id="{86B36A85-7614-3E4F-981B-0A5B19B03379}"/>
                  </a:ext>
                </a:extLst>
              </p:cNvPr>
              <p:cNvSpPr/>
              <p:nvPr/>
            </p:nvSpPr>
            <p:spPr>
              <a:xfrm>
                <a:off x="4285872" y="5276074"/>
                <a:ext cx="3617070" cy="1578724"/>
              </a:xfrm>
              <a:custGeom>
                <a:avLst/>
                <a:gdLst>
                  <a:gd name="connsiteX0" fmla="*/ 815430 w 3617070"/>
                  <a:gd name="connsiteY0" fmla="*/ 747282 h 1578724"/>
                  <a:gd name="connsiteX1" fmla="*/ 615372 w 3617070"/>
                  <a:gd name="connsiteY1" fmla="*/ 564829 h 1578724"/>
                  <a:gd name="connsiteX2" fmla="*/ 387305 w 3617070"/>
                  <a:gd name="connsiteY2" fmla="*/ 135104 h 1578724"/>
                  <a:gd name="connsiteX3" fmla="*/ 324095 w 3617070"/>
                  <a:gd name="connsiteY3" fmla="*/ 70277 h 1578724"/>
                  <a:gd name="connsiteX4" fmla="*/ 242471 w 3617070"/>
                  <a:gd name="connsiteY4" fmla="*/ 23071 h 1578724"/>
                  <a:gd name="connsiteX5" fmla="*/ 0 w 3617070"/>
                  <a:gd name="connsiteY5" fmla="*/ 159911 h 1578724"/>
                  <a:gd name="connsiteX6" fmla="*/ 0 w 3617070"/>
                  <a:gd name="connsiteY6" fmla="*/ 784093 h 1578724"/>
                  <a:gd name="connsiteX7" fmla="*/ 24807 w 3617070"/>
                  <a:gd name="connsiteY7" fmla="*/ 842510 h 1578724"/>
                  <a:gd name="connsiteX8" fmla="*/ 753828 w 3617070"/>
                  <a:gd name="connsiteY8" fmla="*/ 1534712 h 1578724"/>
                  <a:gd name="connsiteX9" fmla="*/ 864260 w 3617070"/>
                  <a:gd name="connsiteY9" fmla="*/ 1578725 h 1578724"/>
                  <a:gd name="connsiteX10" fmla="*/ 1808535 w 3617070"/>
                  <a:gd name="connsiteY10" fmla="*/ 1578725 h 1578724"/>
                  <a:gd name="connsiteX11" fmla="*/ 2752811 w 3617070"/>
                  <a:gd name="connsiteY11" fmla="*/ 1578725 h 1578724"/>
                  <a:gd name="connsiteX12" fmla="*/ 2863243 w 3617070"/>
                  <a:gd name="connsiteY12" fmla="*/ 1534712 h 1578724"/>
                  <a:gd name="connsiteX13" fmla="*/ 3592256 w 3617070"/>
                  <a:gd name="connsiteY13" fmla="*/ 842510 h 1578724"/>
                  <a:gd name="connsiteX14" fmla="*/ 3617071 w 3617070"/>
                  <a:gd name="connsiteY14" fmla="*/ 784093 h 1578724"/>
                  <a:gd name="connsiteX15" fmla="*/ 3617071 w 3617070"/>
                  <a:gd name="connsiteY15" fmla="*/ 159911 h 1578724"/>
                  <a:gd name="connsiteX16" fmla="*/ 3374600 w 3617070"/>
                  <a:gd name="connsiteY16" fmla="*/ 23071 h 1578724"/>
                  <a:gd name="connsiteX17" fmla="*/ 3292976 w 3617070"/>
                  <a:gd name="connsiteY17" fmla="*/ 70277 h 1578724"/>
                  <a:gd name="connsiteX18" fmla="*/ 3229758 w 3617070"/>
                  <a:gd name="connsiteY18" fmla="*/ 135104 h 1578724"/>
                  <a:gd name="connsiteX19" fmla="*/ 3001691 w 3617070"/>
                  <a:gd name="connsiteY19" fmla="*/ 564829 h 1578724"/>
                  <a:gd name="connsiteX20" fmla="*/ 2801633 w 3617070"/>
                  <a:gd name="connsiteY20" fmla="*/ 747282 h 1578724"/>
                  <a:gd name="connsiteX21" fmla="*/ 2702388 w 3617070"/>
                  <a:gd name="connsiteY21" fmla="*/ 895326 h 1578724"/>
                  <a:gd name="connsiteX22" fmla="*/ 2702388 w 3617070"/>
                  <a:gd name="connsiteY22" fmla="*/ 1029765 h 1578724"/>
                  <a:gd name="connsiteX23" fmla="*/ 2593548 w 3617070"/>
                  <a:gd name="connsiteY23" fmla="*/ 1181809 h 1578724"/>
                  <a:gd name="connsiteX24" fmla="*/ 2382295 w 3617070"/>
                  <a:gd name="connsiteY24" fmla="*/ 1029765 h 1578724"/>
                  <a:gd name="connsiteX25" fmla="*/ 2382295 w 3617070"/>
                  <a:gd name="connsiteY25" fmla="*/ 937738 h 1578724"/>
                  <a:gd name="connsiteX26" fmla="*/ 2222248 w 3617070"/>
                  <a:gd name="connsiteY26" fmla="*/ 777691 h 1578724"/>
                  <a:gd name="connsiteX27" fmla="*/ 2128621 w 3617070"/>
                  <a:gd name="connsiteY27" fmla="*/ 777691 h 1578724"/>
                  <a:gd name="connsiteX28" fmla="*/ 1968574 w 3617070"/>
                  <a:gd name="connsiteY28" fmla="*/ 937738 h 1578724"/>
                  <a:gd name="connsiteX29" fmla="*/ 1968574 w 3617070"/>
                  <a:gd name="connsiteY29" fmla="*/ 1029765 h 1578724"/>
                  <a:gd name="connsiteX30" fmla="*/ 1859734 w 3617070"/>
                  <a:gd name="connsiteY30" fmla="*/ 1181809 h 1578724"/>
                  <a:gd name="connsiteX31" fmla="*/ 1808527 w 3617070"/>
                  <a:gd name="connsiteY31" fmla="*/ 1189811 h 1578724"/>
                  <a:gd name="connsiteX32" fmla="*/ 1757312 w 3617070"/>
                  <a:gd name="connsiteY32" fmla="*/ 1181809 h 1578724"/>
                  <a:gd name="connsiteX33" fmla="*/ 1648481 w 3617070"/>
                  <a:gd name="connsiteY33" fmla="*/ 1029765 h 1578724"/>
                  <a:gd name="connsiteX34" fmla="*/ 1648481 w 3617070"/>
                  <a:gd name="connsiteY34" fmla="*/ 936938 h 1578724"/>
                  <a:gd name="connsiteX35" fmla="*/ 1488434 w 3617070"/>
                  <a:gd name="connsiteY35" fmla="*/ 776891 h 1578724"/>
                  <a:gd name="connsiteX36" fmla="*/ 1394807 w 3617070"/>
                  <a:gd name="connsiteY36" fmla="*/ 776891 h 1578724"/>
                  <a:gd name="connsiteX37" fmla="*/ 1234760 w 3617070"/>
                  <a:gd name="connsiteY37" fmla="*/ 936938 h 1578724"/>
                  <a:gd name="connsiteX38" fmla="*/ 1234760 w 3617070"/>
                  <a:gd name="connsiteY38" fmla="*/ 1029765 h 1578724"/>
                  <a:gd name="connsiteX39" fmla="*/ 1023499 w 3617070"/>
                  <a:gd name="connsiteY39" fmla="*/ 1181809 h 1578724"/>
                  <a:gd name="connsiteX40" fmla="*/ 914667 w 3617070"/>
                  <a:gd name="connsiteY40" fmla="*/ 1029765 h 1578724"/>
                  <a:gd name="connsiteX41" fmla="*/ 914667 w 3617070"/>
                  <a:gd name="connsiteY41" fmla="*/ 894525 h 1578724"/>
                  <a:gd name="connsiteX42" fmla="*/ 815430 w 3617070"/>
                  <a:gd name="connsiteY42" fmla="*/ 747282 h 157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17070" h="1578724">
                    <a:moveTo>
                      <a:pt x="815430" y="747282"/>
                    </a:moveTo>
                    <a:cubicBezTo>
                      <a:pt x="731405" y="712072"/>
                      <a:pt x="660192" y="648854"/>
                      <a:pt x="615372" y="564829"/>
                    </a:cubicBezTo>
                    <a:lnTo>
                      <a:pt x="387305" y="135104"/>
                    </a:lnTo>
                    <a:cubicBezTo>
                      <a:pt x="372901" y="107896"/>
                      <a:pt x="351294" y="85489"/>
                      <a:pt x="324095" y="70277"/>
                    </a:cubicBezTo>
                    <a:cubicBezTo>
                      <a:pt x="296887" y="55081"/>
                      <a:pt x="269679" y="39076"/>
                      <a:pt x="242471" y="23071"/>
                    </a:cubicBezTo>
                    <a:cubicBezTo>
                      <a:pt x="135239" y="-40947"/>
                      <a:pt x="0" y="35875"/>
                      <a:pt x="0" y="159911"/>
                    </a:cubicBezTo>
                    <a:lnTo>
                      <a:pt x="0" y="784093"/>
                    </a:lnTo>
                    <a:cubicBezTo>
                      <a:pt x="0" y="805699"/>
                      <a:pt x="8802" y="827306"/>
                      <a:pt x="24807" y="842510"/>
                    </a:cubicBezTo>
                    <a:lnTo>
                      <a:pt x="753828" y="1534712"/>
                    </a:lnTo>
                    <a:cubicBezTo>
                      <a:pt x="783429" y="1562720"/>
                      <a:pt x="822648" y="1578725"/>
                      <a:pt x="864260" y="1578725"/>
                    </a:cubicBezTo>
                    <a:lnTo>
                      <a:pt x="1808535" y="1578725"/>
                    </a:lnTo>
                    <a:lnTo>
                      <a:pt x="2752811" y="1578725"/>
                    </a:lnTo>
                    <a:cubicBezTo>
                      <a:pt x="2793623" y="1578725"/>
                      <a:pt x="2833634" y="1562720"/>
                      <a:pt x="2863243" y="1534712"/>
                    </a:cubicBezTo>
                    <a:lnTo>
                      <a:pt x="3592256" y="842510"/>
                    </a:lnTo>
                    <a:cubicBezTo>
                      <a:pt x="3608260" y="827314"/>
                      <a:pt x="3617071" y="806499"/>
                      <a:pt x="3617071" y="784093"/>
                    </a:cubicBezTo>
                    <a:lnTo>
                      <a:pt x="3617071" y="159911"/>
                    </a:lnTo>
                    <a:cubicBezTo>
                      <a:pt x="3617071" y="35875"/>
                      <a:pt x="3481831" y="-40947"/>
                      <a:pt x="3374600" y="23071"/>
                    </a:cubicBezTo>
                    <a:cubicBezTo>
                      <a:pt x="3347392" y="39076"/>
                      <a:pt x="3320176" y="55081"/>
                      <a:pt x="3292976" y="70277"/>
                    </a:cubicBezTo>
                    <a:cubicBezTo>
                      <a:pt x="3265768" y="85481"/>
                      <a:pt x="3244154" y="107888"/>
                      <a:pt x="3229758" y="135104"/>
                    </a:cubicBezTo>
                    <a:lnTo>
                      <a:pt x="3001691" y="564829"/>
                    </a:lnTo>
                    <a:cubicBezTo>
                      <a:pt x="2957678" y="648854"/>
                      <a:pt x="2885657" y="712064"/>
                      <a:pt x="2801633" y="747282"/>
                    </a:cubicBezTo>
                    <a:cubicBezTo>
                      <a:pt x="2741592" y="772089"/>
                      <a:pt x="2702388" y="830506"/>
                      <a:pt x="2702388" y="895326"/>
                    </a:cubicBezTo>
                    <a:lnTo>
                      <a:pt x="2702388" y="1029765"/>
                    </a:lnTo>
                    <a:cubicBezTo>
                      <a:pt x="2702388" y="1098585"/>
                      <a:pt x="2659175" y="1161003"/>
                      <a:pt x="2593548" y="1181809"/>
                    </a:cubicBezTo>
                    <a:cubicBezTo>
                      <a:pt x="2483916" y="1215419"/>
                      <a:pt x="2382295" y="1134595"/>
                      <a:pt x="2382295" y="1029765"/>
                    </a:cubicBezTo>
                    <a:lnTo>
                      <a:pt x="2382295" y="937738"/>
                    </a:lnTo>
                    <a:cubicBezTo>
                      <a:pt x="2382295" y="849712"/>
                      <a:pt x="2310274" y="777691"/>
                      <a:pt x="2222248" y="777691"/>
                    </a:cubicBezTo>
                    <a:lnTo>
                      <a:pt x="2128621" y="777691"/>
                    </a:lnTo>
                    <a:cubicBezTo>
                      <a:pt x="2040595" y="777691"/>
                      <a:pt x="1968574" y="849712"/>
                      <a:pt x="1968574" y="937738"/>
                    </a:cubicBezTo>
                    <a:lnTo>
                      <a:pt x="1968574" y="1029765"/>
                    </a:lnTo>
                    <a:cubicBezTo>
                      <a:pt x="1968574" y="1098585"/>
                      <a:pt x="1925361" y="1161003"/>
                      <a:pt x="1859734" y="1181809"/>
                    </a:cubicBezTo>
                    <a:cubicBezTo>
                      <a:pt x="1842129" y="1187411"/>
                      <a:pt x="1825324" y="1189811"/>
                      <a:pt x="1808527" y="1189811"/>
                    </a:cubicBezTo>
                    <a:cubicBezTo>
                      <a:pt x="1791715" y="1189811"/>
                      <a:pt x="1774918" y="1187411"/>
                      <a:pt x="1757312" y="1181809"/>
                    </a:cubicBezTo>
                    <a:cubicBezTo>
                      <a:pt x="1691693" y="1161803"/>
                      <a:pt x="1648481" y="1098585"/>
                      <a:pt x="1648481" y="1029765"/>
                    </a:cubicBezTo>
                    <a:lnTo>
                      <a:pt x="1648481" y="936938"/>
                    </a:lnTo>
                    <a:cubicBezTo>
                      <a:pt x="1648481" y="848912"/>
                      <a:pt x="1576460" y="776891"/>
                      <a:pt x="1488434" y="776891"/>
                    </a:cubicBezTo>
                    <a:lnTo>
                      <a:pt x="1394807" y="776891"/>
                    </a:lnTo>
                    <a:cubicBezTo>
                      <a:pt x="1306781" y="776891"/>
                      <a:pt x="1234760" y="848912"/>
                      <a:pt x="1234760" y="936938"/>
                    </a:cubicBezTo>
                    <a:lnTo>
                      <a:pt x="1234760" y="1029765"/>
                    </a:lnTo>
                    <a:cubicBezTo>
                      <a:pt x="1234760" y="1134595"/>
                      <a:pt x="1133923" y="1216219"/>
                      <a:pt x="1023499" y="1181809"/>
                    </a:cubicBezTo>
                    <a:cubicBezTo>
                      <a:pt x="957879" y="1161803"/>
                      <a:pt x="914667" y="1098585"/>
                      <a:pt x="914667" y="1029765"/>
                    </a:cubicBezTo>
                    <a:lnTo>
                      <a:pt x="914667" y="894525"/>
                    </a:lnTo>
                    <a:cubicBezTo>
                      <a:pt x="914667" y="829706"/>
                      <a:pt x="875447" y="772089"/>
                      <a:pt x="815430" y="74728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9Slide.vn 14">
                <a:extLst>
                  <a:ext uri="{FF2B5EF4-FFF2-40B4-BE49-F238E27FC236}">
                    <a16:creationId xmlns:a16="http://schemas.microsoft.com/office/drawing/2014/main" id="{70195414-5561-DF40-8C60-D4E417D2E3F7}"/>
                  </a:ext>
                </a:extLst>
              </p:cNvPr>
              <p:cNvSpPr/>
              <p:nvPr/>
            </p:nvSpPr>
            <p:spPr>
              <a:xfrm>
                <a:off x="3349599" y="0"/>
                <a:ext cx="5489600" cy="5814495"/>
              </a:xfrm>
              <a:custGeom>
                <a:avLst/>
                <a:gdLst>
                  <a:gd name="connsiteX0" fmla="*/ 5489601 w 5489600"/>
                  <a:gd name="connsiteY0" fmla="*/ 2744801 h 5814495"/>
                  <a:gd name="connsiteX1" fmla="*/ 2744800 w 5489600"/>
                  <a:gd name="connsiteY1" fmla="*/ 0 h 5814495"/>
                  <a:gd name="connsiteX2" fmla="*/ 0 w 5489600"/>
                  <a:gd name="connsiteY2" fmla="*/ 2744801 h 5814495"/>
                  <a:gd name="connsiteX3" fmla="*/ 1253165 w 5489600"/>
                  <a:gd name="connsiteY3" fmla="*/ 5049473 h 5814495"/>
                  <a:gd name="connsiteX4" fmla="*/ 1492435 w 5489600"/>
                  <a:gd name="connsiteY4" fmla="*/ 5187913 h 5814495"/>
                  <a:gd name="connsiteX5" fmla="*/ 1560455 w 5489600"/>
                  <a:gd name="connsiteY5" fmla="*/ 5255133 h 5814495"/>
                  <a:gd name="connsiteX6" fmla="*/ 1834135 w 5489600"/>
                  <a:gd name="connsiteY6" fmla="*/ 5771283 h 5814495"/>
                  <a:gd name="connsiteX7" fmla="*/ 1904555 w 5489600"/>
                  <a:gd name="connsiteY7" fmla="*/ 5813696 h 5814495"/>
                  <a:gd name="connsiteX8" fmla="*/ 2030992 w 5489600"/>
                  <a:gd name="connsiteY8" fmla="*/ 5813696 h 5814495"/>
                  <a:gd name="connsiteX9" fmla="*/ 2191039 w 5489600"/>
                  <a:gd name="connsiteY9" fmla="*/ 5653649 h 5814495"/>
                  <a:gd name="connsiteX10" fmla="*/ 2191039 w 5489600"/>
                  <a:gd name="connsiteY10" fmla="*/ 5556020 h 5814495"/>
                  <a:gd name="connsiteX11" fmla="*/ 2402301 w 5489600"/>
                  <a:gd name="connsiteY11" fmla="*/ 5403976 h 5814495"/>
                  <a:gd name="connsiteX12" fmla="*/ 2511132 w 5489600"/>
                  <a:gd name="connsiteY12" fmla="*/ 5556020 h 5814495"/>
                  <a:gd name="connsiteX13" fmla="*/ 2511132 w 5489600"/>
                  <a:gd name="connsiteY13" fmla="*/ 5654449 h 5814495"/>
                  <a:gd name="connsiteX14" fmla="*/ 2671179 w 5489600"/>
                  <a:gd name="connsiteY14" fmla="*/ 5814496 h 5814495"/>
                  <a:gd name="connsiteX15" fmla="*/ 2744800 w 5489600"/>
                  <a:gd name="connsiteY15" fmla="*/ 5814496 h 5814495"/>
                  <a:gd name="connsiteX16" fmla="*/ 2818422 w 5489600"/>
                  <a:gd name="connsiteY16" fmla="*/ 5814496 h 5814495"/>
                  <a:gd name="connsiteX17" fmla="*/ 2978469 w 5489600"/>
                  <a:gd name="connsiteY17" fmla="*/ 5654449 h 5814495"/>
                  <a:gd name="connsiteX18" fmla="*/ 2978469 w 5489600"/>
                  <a:gd name="connsiteY18" fmla="*/ 5556020 h 5814495"/>
                  <a:gd name="connsiteX19" fmla="*/ 3087300 w 5489600"/>
                  <a:gd name="connsiteY19" fmla="*/ 5403976 h 5814495"/>
                  <a:gd name="connsiteX20" fmla="*/ 3298562 w 5489600"/>
                  <a:gd name="connsiteY20" fmla="*/ 5556020 h 5814495"/>
                  <a:gd name="connsiteX21" fmla="*/ 3298562 w 5489600"/>
                  <a:gd name="connsiteY21" fmla="*/ 5653649 h 5814495"/>
                  <a:gd name="connsiteX22" fmla="*/ 3458609 w 5489600"/>
                  <a:gd name="connsiteY22" fmla="*/ 5813696 h 5814495"/>
                  <a:gd name="connsiteX23" fmla="*/ 3584237 w 5489600"/>
                  <a:gd name="connsiteY23" fmla="*/ 5813696 h 5814495"/>
                  <a:gd name="connsiteX24" fmla="*/ 3654666 w 5489600"/>
                  <a:gd name="connsiteY24" fmla="*/ 5771283 h 5814495"/>
                  <a:gd name="connsiteX25" fmla="*/ 3928338 w 5489600"/>
                  <a:gd name="connsiteY25" fmla="*/ 5255133 h 5814495"/>
                  <a:gd name="connsiteX26" fmla="*/ 3996357 w 5489600"/>
                  <a:gd name="connsiteY26" fmla="*/ 5187913 h 5814495"/>
                  <a:gd name="connsiteX27" fmla="*/ 4235635 w 5489600"/>
                  <a:gd name="connsiteY27" fmla="*/ 5049473 h 5814495"/>
                  <a:gd name="connsiteX28" fmla="*/ 5489601 w 5489600"/>
                  <a:gd name="connsiteY28" fmla="*/ 2744801 h 5814495"/>
                  <a:gd name="connsiteX29" fmla="*/ 1492435 w 5489600"/>
                  <a:gd name="connsiteY29" fmla="*/ 4258842 h 5814495"/>
                  <a:gd name="connsiteX30" fmla="*/ 737815 w 5489600"/>
                  <a:gd name="connsiteY30" fmla="*/ 3504222 h 5814495"/>
                  <a:gd name="connsiteX31" fmla="*/ 1492435 w 5489600"/>
                  <a:gd name="connsiteY31" fmla="*/ 2749594 h 5814495"/>
                  <a:gd name="connsiteX32" fmla="*/ 2247055 w 5489600"/>
                  <a:gd name="connsiteY32" fmla="*/ 3504222 h 5814495"/>
                  <a:gd name="connsiteX33" fmla="*/ 1492435 w 5489600"/>
                  <a:gd name="connsiteY33" fmla="*/ 4258842 h 5814495"/>
                  <a:gd name="connsiteX34" fmla="*/ 2587947 w 5489600"/>
                  <a:gd name="connsiteY34" fmla="*/ 4774993 h 5814495"/>
                  <a:gd name="connsiteX35" fmla="*/ 2507924 w 5489600"/>
                  <a:gd name="connsiteY35" fmla="*/ 4855016 h 5814495"/>
                  <a:gd name="connsiteX36" fmla="*/ 2340683 w 5489600"/>
                  <a:gd name="connsiteY36" fmla="*/ 4855016 h 5814495"/>
                  <a:gd name="connsiteX37" fmla="*/ 2270262 w 5489600"/>
                  <a:gd name="connsiteY37" fmla="*/ 4736582 h 5814495"/>
                  <a:gd name="connsiteX38" fmla="*/ 2437503 w 5489600"/>
                  <a:gd name="connsiteY38" fmla="*/ 4429292 h 5814495"/>
                  <a:gd name="connsiteX39" fmla="*/ 2587947 w 5489600"/>
                  <a:gd name="connsiteY39" fmla="*/ 4467703 h 5814495"/>
                  <a:gd name="connsiteX40" fmla="*/ 2587947 w 5489600"/>
                  <a:gd name="connsiteY40" fmla="*/ 4774993 h 5814495"/>
                  <a:gd name="connsiteX41" fmla="*/ 3148918 w 5489600"/>
                  <a:gd name="connsiteY41" fmla="*/ 4855016 h 5814495"/>
                  <a:gd name="connsiteX42" fmla="*/ 2981670 w 5489600"/>
                  <a:gd name="connsiteY42" fmla="*/ 4855016 h 5814495"/>
                  <a:gd name="connsiteX43" fmla="*/ 2901646 w 5489600"/>
                  <a:gd name="connsiteY43" fmla="*/ 4774993 h 5814495"/>
                  <a:gd name="connsiteX44" fmla="*/ 2901646 w 5489600"/>
                  <a:gd name="connsiteY44" fmla="*/ 4467703 h 5814495"/>
                  <a:gd name="connsiteX45" fmla="*/ 3052090 w 5489600"/>
                  <a:gd name="connsiteY45" fmla="*/ 4429292 h 5814495"/>
                  <a:gd name="connsiteX46" fmla="*/ 3219339 w 5489600"/>
                  <a:gd name="connsiteY46" fmla="*/ 4736582 h 5814495"/>
                  <a:gd name="connsiteX47" fmla="*/ 3148918 w 5489600"/>
                  <a:gd name="connsiteY47" fmla="*/ 4855016 h 5814495"/>
                  <a:gd name="connsiteX48" fmla="*/ 3997166 w 5489600"/>
                  <a:gd name="connsiteY48" fmla="*/ 4258842 h 5814495"/>
                  <a:gd name="connsiteX49" fmla="*/ 3242546 w 5489600"/>
                  <a:gd name="connsiteY49" fmla="*/ 3504222 h 5814495"/>
                  <a:gd name="connsiteX50" fmla="*/ 3997166 w 5489600"/>
                  <a:gd name="connsiteY50" fmla="*/ 2749594 h 5814495"/>
                  <a:gd name="connsiteX51" fmla="*/ 4751786 w 5489600"/>
                  <a:gd name="connsiteY51" fmla="*/ 3504222 h 5814495"/>
                  <a:gd name="connsiteX52" fmla="*/ 3997166 w 5489600"/>
                  <a:gd name="connsiteY52" fmla="*/ 4258842 h 581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489600" h="5814495">
                    <a:moveTo>
                      <a:pt x="5489601" y="2744801"/>
                    </a:moveTo>
                    <a:cubicBezTo>
                      <a:pt x="5489601" y="1229159"/>
                      <a:pt x="4260434" y="0"/>
                      <a:pt x="2744800" y="0"/>
                    </a:cubicBezTo>
                    <a:cubicBezTo>
                      <a:pt x="1229158" y="0"/>
                      <a:pt x="0" y="1229159"/>
                      <a:pt x="0" y="2744801"/>
                    </a:cubicBezTo>
                    <a:cubicBezTo>
                      <a:pt x="0" y="3710682"/>
                      <a:pt x="499346" y="4559730"/>
                      <a:pt x="1253165" y="5049473"/>
                    </a:cubicBezTo>
                    <a:cubicBezTo>
                      <a:pt x="1329996" y="5099887"/>
                      <a:pt x="1410019" y="5145501"/>
                      <a:pt x="1492435" y="5187913"/>
                    </a:cubicBezTo>
                    <a:cubicBezTo>
                      <a:pt x="1521244" y="5203118"/>
                      <a:pt x="1545251" y="5226324"/>
                      <a:pt x="1560455" y="5255133"/>
                    </a:cubicBezTo>
                    <a:lnTo>
                      <a:pt x="1834135" y="5771283"/>
                    </a:lnTo>
                    <a:cubicBezTo>
                      <a:pt x="1847731" y="5797691"/>
                      <a:pt x="1874947" y="5813696"/>
                      <a:pt x="1904555" y="5813696"/>
                    </a:cubicBezTo>
                    <a:lnTo>
                      <a:pt x="2030992" y="5813696"/>
                    </a:lnTo>
                    <a:cubicBezTo>
                      <a:pt x="2119018" y="5813696"/>
                      <a:pt x="2191039" y="5741675"/>
                      <a:pt x="2191039" y="5653649"/>
                    </a:cubicBezTo>
                    <a:lnTo>
                      <a:pt x="2191039" y="5556020"/>
                    </a:lnTo>
                    <a:cubicBezTo>
                      <a:pt x="2191039" y="5451190"/>
                      <a:pt x="2291869" y="5369566"/>
                      <a:pt x="2402301" y="5403976"/>
                    </a:cubicBezTo>
                    <a:cubicBezTo>
                      <a:pt x="2467912" y="5423982"/>
                      <a:pt x="2511132" y="5487201"/>
                      <a:pt x="2511132" y="5556020"/>
                    </a:cubicBezTo>
                    <a:lnTo>
                      <a:pt x="2511132" y="5654449"/>
                    </a:lnTo>
                    <a:cubicBezTo>
                      <a:pt x="2511132" y="5742475"/>
                      <a:pt x="2583153" y="5814496"/>
                      <a:pt x="2671179" y="5814496"/>
                    </a:cubicBezTo>
                    <a:lnTo>
                      <a:pt x="2744800" y="5814496"/>
                    </a:lnTo>
                    <a:lnTo>
                      <a:pt x="2818422" y="5814496"/>
                    </a:lnTo>
                    <a:cubicBezTo>
                      <a:pt x="2906448" y="5814496"/>
                      <a:pt x="2978469" y="5742475"/>
                      <a:pt x="2978469" y="5654449"/>
                    </a:cubicBezTo>
                    <a:lnTo>
                      <a:pt x="2978469" y="5556020"/>
                    </a:lnTo>
                    <a:cubicBezTo>
                      <a:pt x="2978469" y="5487201"/>
                      <a:pt x="3021673" y="5424790"/>
                      <a:pt x="3087300" y="5403976"/>
                    </a:cubicBezTo>
                    <a:cubicBezTo>
                      <a:pt x="3196932" y="5370366"/>
                      <a:pt x="3298562" y="5451190"/>
                      <a:pt x="3298562" y="5556020"/>
                    </a:cubicBezTo>
                    <a:lnTo>
                      <a:pt x="3298562" y="5653649"/>
                    </a:lnTo>
                    <a:cubicBezTo>
                      <a:pt x="3298562" y="5741675"/>
                      <a:pt x="3370583" y="5813696"/>
                      <a:pt x="3458609" y="5813696"/>
                    </a:cubicBezTo>
                    <a:lnTo>
                      <a:pt x="3584237" y="5813696"/>
                    </a:lnTo>
                    <a:cubicBezTo>
                      <a:pt x="3613846" y="5813696"/>
                      <a:pt x="3641062" y="5797691"/>
                      <a:pt x="3654666" y="5771283"/>
                    </a:cubicBezTo>
                    <a:lnTo>
                      <a:pt x="3928338" y="5255133"/>
                    </a:lnTo>
                    <a:cubicBezTo>
                      <a:pt x="3943542" y="5226316"/>
                      <a:pt x="3966757" y="5203118"/>
                      <a:pt x="3996357" y="5187913"/>
                    </a:cubicBezTo>
                    <a:cubicBezTo>
                      <a:pt x="4078790" y="5145501"/>
                      <a:pt x="4158813" y="5099087"/>
                      <a:pt x="4235635" y="5049473"/>
                    </a:cubicBezTo>
                    <a:cubicBezTo>
                      <a:pt x="4991056" y="4560530"/>
                      <a:pt x="5489601" y="3710682"/>
                      <a:pt x="5489601" y="2744801"/>
                    </a:cubicBezTo>
                    <a:close/>
                    <a:moveTo>
                      <a:pt x="1492435" y="4258842"/>
                    </a:moveTo>
                    <a:cubicBezTo>
                      <a:pt x="1075514" y="4258842"/>
                      <a:pt x="737815" y="3921144"/>
                      <a:pt x="737815" y="3504222"/>
                    </a:cubicBezTo>
                    <a:cubicBezTo>
                      <a:pt x="737815" y="3087293"/>
                      <a:pt x="1075514" y="2749594"/>
                      <a:pt x="1492435" y="2749594"/>
                    </a:cubicBezTo>
                    <a:cubicBezTo>
                      <a:pt x="1909357" y="2749594"/>
                      <a:pt x="2247055" y="3087293"/>
                      <a:pt x="2247055" y="3504222"/>
                    </a:cubicBezTo>
                    <a:cubicBezTo>
                      <a:pt x="2247055" y="3921144"/>
                      <a:pt x="1909349" y="4258842"/>
                      <a:pt x="1492435" y="4258842"/>
                    </a:cubicBezTo>
                    <a:close/>
                    <a:moveTo>
                      <a:pt x="2587947" y="4774993"/>
                    </a:moveTo>
                    <a:cubicBezTo>
                      <a:pt x="2587947" y="4819006"/>
                      <a:pt x="2551936" y="4855016"/>
                      <a:pt x="2507924" y="4855016"/>
                    </a:cubicBezTo>
                    <a:lnTo>
                      <a:pt x="2340683" y="4855016"/>
                    </a:lnTo>
                    <a:cubicBezTo>
                      <a:pt x="2279857" y="4855016"/>
                      <a:pt x="2241454" y="4790189"/>
                      <a:pt x="2270262" y="4736582"/>
                    </a:cubicBezTo>
                    <a:lnTo>
                      <a:pt x="2437503" y="4429292"/>
                    </a:lnTo>
                    <a:cubicBezTo>
                      <a:pt x="2477515" y="4356471"/>
                      <a:pt x="2587947" y="4384479"/>
                      <a:pt x="2587947" y="4467703"/>
                    </a:cubicBezTo>
                    <a:lnTo>
                      <a:pt x="2587947" y="4774993"/>
                    </a:lnTo>
                    <a:close/>
                    <a:moveTo>
                      <a:pt x="3148918" y="4855016"/>
                    </a:moveTo>
                    <a:lnTo>
                      <a:pt x="2981670" y="4855016"/>
                    </a:lnTo>
                    <a:cubicBezTo>
                      <a:pt x="2937657" y="4855016"/>
                      <a:pt x="2901646" y="4819006"/>
                      <a:pt x="2901646" y="4774993"/>
                    </a:cubicBezTo>
                    <a:lnTo>
                      <a:pt x="2901646" y="4467703"/>
                    </a:lnTo>
                    <a:cubicBezTo>
                      <a:pt x="2901646" y="4384487"/>
                      <a:pt x="3012079" y="4356479"/>
                      <a:pt x="3052090" y="4429292"/>
                    </a:cubicBezTo>
                    <a:lnTo>
                      <a:pt x="3219339" y="4736582"/>
                    </a:lnTo>
                    <a:cubicBezTo>
                      <a:pt x="3248139" y="4790197"/>
                      <a:pt x="3209728" y="4855016"/>
                      <a:pt x="3148918" y="4855016"/>
                    </a:cubicBezTo>
                    <a:close/>
                    <a:moveTo>
                      <a:pt x="3997166" y="4258842"/>
                    </a:moveTo>
                    <a:cubicBezTo>
                      <a:pt x="3580236" y="4258842"/>
                      <a:pt x="3242546" y="3921144"/>
                      <a:pt x="3242546" y="3504222"/>
                    </a:cubicBezTo>
                    <a:cubicBezTo>
                      <a:pt x="3242546" y="3087293"/>
                      <a:pt x="3580236" y="2749594"/>
                      <a:pt x="3997166" y="2749594"/>
                    </a:cubicBezTo>
                    <a:cubicBezTo>
                      <a:pt x="4414088" y="2749594"/>
                      <a:pt x="4751786" y="3087293"/>
                      <a:pt x="4751786" y="3504222"/>
                    </a:cubicBezTo>
                    <a:cubicBezTo>
                      <a:pt x="4751786" y="3921144"/>
                      <a:pt x="4414079" y="4258842"/>
                      <a:pt x="3997166" y="425884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989268D-7832-47A7-91F5-A26FEE75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898" y="4077720"/>
            <a:ext cx="1949192" cy="19491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867" y="998089"/>
            <a:ext cx="7403040" cy="505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3">
            <a:extLst>
              <a:ext uri="{FF2B5EF4-FFF2-40B4-BE49-F238E27FC236}">
                <a16:creationId xmlns:a16="http://schemas.microsoft.com/office/drawing/2014/main" id="{3414D1BE-FAD1-224E-AB6F-84A38AB9A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7" name="9Slide.vn 7">
            <a:extLst>
              <a:ext uri="{FF2B5EF4-FFF2-40B4-BE49-F238E27FC236}">
                <a16:creationId xmlns:a16="http://schemas.microsoft.com/office/drawing/2014/main" id="{54D238BF-A885-1048-8573-5958E5C2618F}"/>
              </a:ext>
            </a:extLst>
          </p:cNvPr>
          <p:cNvGrpSpPr/>
          <p:nvPr/>
        </p:nvGrpSpPr>
        <p:grpSpPr>
          <a:xfrm>
            <a:off x="11638391" y="6274453"/>
            <a:ext cx="528918" cy="528918"/>
            <a:chOff x="4419600" y="1752600"/>
            <a:chExt cx="3352800" cy="3352800"/>
          </a:xfrm>
          <a:solidFill>
            <a:schemeClr val="bg2"/>
          </a:solidFill>
        </p:grpSpPr>
        <p:sp>
          <p:nvSpPr>
            <p:cNvPr id="18" name="9Slide.vn 8">
              <a:extLst>
                <a:ext uri="{FF2B5EF4-FFF2-40B4-BE49-F238E27FC236}">
                  <a16:creationId xmlns:a16="http://schemas.microsoft.com/office/drawing/2014/main" id="{EA5CB1FC-7C20-8D4C-BC47-F80D90D4F578}"/>
                </a:ext>
              </a:extLst>
            </p:cNvPr>
            <p:cNvSpPr/>
            <p:nvPr/>
          </p:nvSpPr>
          <p:spPr>
            <a:xfrm>
              <a:off x="4419599" y="1807387"/>
              <a:ext cx="3349565" cy="3239994"/>
            </a:xfrm>
            <a:custGeom>
              <a:avLst/>
              <a:gdLst>
                <a:gd name="connsiteX0" fmla="*/ 3281992 w 3349565"/>
                <a:gd name="connsiteY0" fmla="*/ 1344930 h 3239994"/>
                <a:gd name="connsiteX1" fmla="*/ 2386642 w 3349565"/>
                <a:gd name="connsiteY1" fmla="*/ 693420 h 3239994"/>
                <a:gd name="connsiteX2" fmla="*/ 1971352 w 3349565"/>
                <a:gd name="connsiteY2" fmla="*/ 754380 h 3239994"/>
                <a:gd name="connsiteX3" fmla="*/ 1944682 w 3349565"/>
                <a:gd name="connsiteY3" fmla="*/ 762000 h 3239994"/>
                <a:gd name="connsiteX4" fmla="*/ 1921822 w 3349565"/>
                <a:gd name="connsiteY4" fmla="*/ 746760 h 3239994"/>
                <a:gd name="connsiteX5" fmla="*/ 1799902 w 3349565"/>
                <a:gd name="connsiteY5" fmla="*/ 693420 h 3239994"/>
                <a:gd name="connsiteX6" fmla="*/ 2295202 w 3349565"/>
                <a:gd name="connsiteY6" fmla="*/ 198120 h 3239994"/>
                <a:gd name="connsiteX7" fmla="*/ 2108512 w 3349565"/>
                <a:gd name="connsiteY7" fmla="*/ 0 h 3239994"/>
                <a:gd name="connsiteX8" fmla="*/ 1826572 w 3349565"/>
                <a:gd name="connsiteY8" fmla="*/ 144780 h 3239994"/>
                <a:gd name="connsiteX9" fmla="*/ 1617022 w 3349565"/>
                <a:gd name="connsiteY9" fmla="*/ 624840 h 3239994"/>
                <a:gd name="connsiteX10" fmla="*/ 1632262 w 3349565"/>
                <a:gd name="connsiteY10" fmla="*/ 681990 h 3239994"/>
                <a:gd name="connsiteX11" fmla="*/ 1457002 w 3349565"/>
                <a:gd name="connsiteY11" fmla="*/ 750570 h 3239994"/>
                <a:gd name="connsiteX12" fmla="*/ 1434142 w 3349565"/>
                <a:gd name="connsiteY12" fmla="*/ 765810 h 3239994"/>
                <a:gd name="connsiteX13" fmla="*/ 1407472 w 3349565"/>
                <a:gd name="connsiteY13" fmla="*/ 754380 h 3239994"/>
                <a:gd name="connsiteX14" fmla="*/ 965512 w 3349565"/>
                <a:gd name="connsiteY14" fmla="*/ 685800 h 3239994"/>
                <a:gd name="connsiteX15" fmla="*/ 70162 w 3349565"/>
                <a:gd name="connsiteY15" fmla="*/ 1337310 h 3239994"/>
                <a:gd name="connsiteX16" fmla="*/ 306382 w 3349565"/>
                <a:gd name="connsiteY16" fmla="*/ 2712720 h 3239994"/>
                <a:gd name="connsiteX17" fmla="*/ 1144582 w 3349565"/>
                <a:gd name="connsiteY17" fmla="*/ 3208020 h 3239994"/>
                <a:gd name="connsiteX18" fmla="*/ 1403662 w 3349565"/>
                <a:gd name="connsiteY18" fmla="*/ 3162300 h 3239994"/>
                <a:gd name="connsiteX19" fmla="*/ 1430332 w 3349565"/>
                <a:gd name="connsiteY19" fmla="*/ 3150870 h 3239994"/>
                <a:gd name="connsiteX20" fmla="*/ 1453192 w 3349565"/>
                <a:gd name="connsiteY20" fmla="*/ 3166110 h 3239994"/>
                <a:gd name="connsiteX21" fmla="*/ 1921822 w 3349565"/>
                <a:gd name="connsiteY21" fmla="*/ 3173730 h 3239994"/>
                <a:gd name="connsiteX22" fmla="*/ 1944682 w 3349565"/>
                <a:gd name="connsiteY22" fmla="*/ 3158490 h 3239994"/>
                <a:gd name="connsiteX23" fmla="*/ 1971352 w 3349565"/>
                <a:gd name="connsiteY23" fmla="*/ 3166110 h 3239994"/>
                <a:gd name="connsiteX24" fmla="*/ 2207572 w 3349565"/>
                <a:gd name="connsiteY24" fmla="*/ 3204210 h 3239994"/>
                <a:gd name="connsiteX25" fmla="*/ 2653342 w 3349565"/>
                <a:gd name="connsiteY25" fmla="*/ 3074670 h 3239994"/>
                <a:gd name="connsiteX26" fmla="*/ 3041962 w 3349565"/>
                <a:gd name="connsiteY26" fmla="*/ 2708910 h 3239994"/>
                <a:gd name="connsiteX27" fmla="*/ 3281992 w 3349565"/>
                <a:gd name="connsiteY27" fmla="*/ 1344930 h 3239994"/>
                <a:gd name="connsiteX28" fmla="*/ 2626672 w 3349565"/>
                <a:gd name="connsiteY28" fmla="*/ 1272540 h 3239994"/>
                <a:gd name="connsiteX29" fmla="*/ 1918012 w 3349565"/>
                <a:gd name="connsiteY29" fmla="*/ 1573530 h 3239994"/>
                <a:gd name="connsiteX30" fmla="*/ 2626672 w 3349565"/>
                <a:gd name="connsiteY30" fmla="*/ 1272540 h 3239994"/>
                <a:gd name="connsiteX31" fmla="*/ 1468432 w 3349565"/>
                <a:gd name="connsiteY31" fmla="*/ 1569720 h 3239994"/>
                <a:gd name="connsiteX32" fmla="*/ 759772 w 3349565"/>
                <a:gd name="connsiteY32" fmla="*/ 1268730 h 3239994"/>
                <a:gd name="connsiteX33" fmla="*/ 1468432 w 3349565"/>
                <a:gd name="connsiteY33" fmla="*/ 1569720 h 3239994"/>
                <a:gd name="connsiteX34" fmla="*/ 2489512 w 3349565"/>
                <a:gd name="connsiteY34" fmla="*/ 2510790 h 3239994"/>
                <a:gd name="connsiteX35" fmla="*/ 2359972 w 3349565"/>
                <a:gd name="connsiteY35" fmla="*/ 2373630 h 3239994"/>
                <a:gd name="connsiteX36" fmla="*/ 1929442 w 3349565"/>
                <a:gd name="connsiteY36" fmla="*/ 2655570 h 3239994"/>
                <a:gd name="connsiteX37" fmla="*/ 1674172 w 3349565"/>
                <a:gd name="connsiteY37" fmla="*/ 2446020 h 3239994"/>
                <a:gd name="connsiteX38" fmla="*/ 1422712 w 3349565"/>
                <a:gd name="connsiteY38" fmla="*/ 2655570 h 3239994"/>
                <a:gd name="connsiteX39" fmla="*/ 988372 w 3349565"/>
                <a:gd name="connsiteY39" fmla="*/ 2373630 h 3239994"/>
                <a:gd name="connsiteX40" fmla="*/ 855022 w 3349565"/>
                <a:gd name="connsiteY40" fmla="*/ 2510790 h 3239994"/>
                <a:gd name="connsiteX41" fmla="*/ 424492 w 3349565"/>
                <a:gd name="connsiteY41" fmla="*/ 1847850 h 3239994"/>
                <a:gd name="connsiteX42" fmla="*/ 855022 w 3349565"/>
                <a:gd name="connsiteY42" fmla="*/ 2122170 h 3239994"/>
                <a:gd name="connsiteX43" fmla="*/ 988372 w 3349565"/>
                <a:gd name="connsiteY43" fmla="*/ 1985010 h 3239994"/>
                <a:gd name="connsiteX44" fmla="*/ 1418902 w 3349565"/>
                <a:gd name="connsiteY44" fmla="*/ 2266950 h 3239994"/>
                <a:gd name="connsiteX45" fmla="*/ 1670362 w 3349565"/>
                <a:gd name="connsiteY45" fmla="*/ 2057400 h 3239994"/>
                <a:gd name="connsiteX46" fmla="*/ 1921822 w 3349565"/>
                <a:gd name="connsiteY46" fmla="*/ 2266950 h 3239994"/>
                <a:gd name="connsiteX47" fmla="*/ 2359972 w 3349565"/>
                <a:gd name="connsiteY47" fmla="*/ 1985010 h 3239994"/>
                <a:gd name="connsiteX48" fmla="*/ 2493322 w 3349565"/>
                <a:gd name="connsiteY48" fmla="*/ 2122170 h 3239994"/>
                <a:gd name="connsiteX49" fmla="*/ 2923852 w 3349565"/>
                <a:gd name="connsiteY49" fmla="*/ 1847850 h 3239994"/>
                <a:gd name="connsiteX50" fmla="*/ 2489512 w 3349565"/>
                <a:gd name="connsiteY50" fmla="*/ 2510790 h 32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49565" h="3239994">
                  <a:moveTo>
                    <a:pt x="3281992" y="1344930"/>
                  </a:moveTo>
                  <a:cubicBezTo>
                    <a:pt x="3106732" y="803910"/>
                    <a:pt x="2695252" y="693420"/>
                    <a:pt x="2386642" y="693420"/>
                  </a:cubicBezTo>
                  <a:cubicBezTo>
                    <a:pt x="2192332" y="693420"/>
                    <a:pt x="2032312" y="735330"/>
                    <a:pt x="1971352" y="754380"/>
                  </a:cubicBezTo>
                  <a:lnTo>
                    <a:pt x="1944682" y="762000"/>
                  </a:lnTo>
                  <a:lnTo>
                    <a:pt x="1921822" y="746760"/>
                  </a:lnTo>
                  <a:cubicBezTo>
                    <a:pt x="1883722" y="723900"/>
                    <a:pt x="1841812" y="704850"/>
                    <a:pt x="1799902" y="693420"/>
                  </a:cubicBezTo>
                  <a:cubicBezTo>
                    <a:pt x="1887532" y="323850"/>
                    <a:pt x="2295202" y="198120"/>
                    <a:pt x="2295202" y="198120"/>
                  </a:cubicBezTo>
                  <a:lnTo>
                    <a:pt x="2108512" y="0"/>
                  </a:lnTo>
                  <a:cubicBezTo>
                    <a:pt x="2108512" y="0"/>
                    <a:pt x="1994212" y="11430"/>
                    <a:pt x="1826572" y="144780"/>
                  </a:cubicBezTo>
                  <a:cubicBezTo>
                    <a:pt x="1658932" y="281940"/>
                    <a:pt x="1617022" y="624840"/>
                    <a:pt x="1617022" y="624840"/>
                  </a:cubicBezTo>
                  <a:cubicBezTo>
                    <a:pt x="1617022" y="624840"/>
                    <a:pt x="1620832" y="647700"/>
                    <a:pt x="1632262" y="681990"/>
                  </a:cubicBezTo>
                  <a:cubicBezTo>
                    <a:pt x="1571302" y="689610"/>
                    <a:pt x="1510342" y="712470"/>
                    <a:pt x="1457002" y="750570"/>
                  </a:cubicBezTo>
                  <a:lnTo>
                    <a:pt x="1434142" y="765810"/>
                  </a:lnTo>
                  <a:lnTo>
                    <a:pt x="1407472" y="754380"/>
                  </a:lnTo>
                  <a:cubicBezTo>
                    <a:pt x="1403662" y="754380"/>
                    <a:pt x="1209352" y="685800"/>
                    <a:pt x="965512" y="685800"/>
                  </a:cubicBezTo>
                  <a:cubicBezTo>
                    <a:pt x="653092" y="685800"/>
                    <a:pt x="245422" y="800100"/>
                    <a:pt x="70162" y="1337310"/>
                  </a:cubicBezTo>
                  <a:cubicBezTo>
                    <a:pt x="-78428" y="1786890"/>
                    <a:pt x="13012" y="2308860"/>
                    <a:pt x="306382" y="2712720"/>
                  </a:cubicBezTo>
                  <a:cubicBezTo>
                    <a:pt x="534982" y="3028950"/>
                    <a:pt x="839782" y="3208020"/>
                    <a:pt x="1144582" y="3208020"/>
                  </a:cubicBezTo>
                  <a:cubicBezTo>
                    <a:pt x="1232212" y="3208020"/>
                    <a:pt x="1319842" y="3192780"/>
                    <a:pt x="1403662" y="3162300"/>
                  </a:cubicBezTo>
                  <a:lnTo>
                    <a:pt x="1430332" y="3150870"/>
                  </a:lnTo>
                  <a:lnTo>
                    <a:pt x="1453192" y="3166110"/>
                  </a:lnTo>
                  <a:cubicBezTo>
                    <a:pt x="1590352" y="3261360"/>
                    <a:pt x="1780852" y="3265170"/>
                    <a:pt x="1921822" y="3173730"/>
                  </a:cubicBezTo>
                  <a:lnTo>
                    <a:pt x="1944682" y="3158490"/>
                  </a:lnTo>
                  <a:lnTo>
                    <a:pt x="1971352" y="3166110"/>
                  </a:lnTo>
                  <a:cubicBezTo>
                    <a:pt x="2047552" y="3188970"/>
                    <a:pt x="2127562" y="3204210"/>
                    <a:pt x="2207572" y="3204210"/>
                  </a:cubicBezTo>
                  <a:cubicBezTo>
                    <a:pt x="2359972" y="3204210"/>
                    <a:pt x="2512372" y="3158490"/>
                    <a:pt x="2653342" y="3074670"/>
                  </a:cubicBezTo>
                  <a:cubicBezTo>
                    <a:pt x="2798122" y="2990850"/>
                    <a:pt x="2927662" y="2865120"/>
                    <a:pt x="3041962" y="2708910"/>
                  </a:cubicBezTo>
                  <a:cubicBezTo>
                    <a:pt x="3335332" y="2308860"/>
                    <a:pt x="3426772" y="1786890"/>
                    <a:pt x="3281992" y="1344930"/>
                  </a:cubicBezTo>
                  <a:close/>
                  <a:moveTo>
                    <a:pt x="2626672" y="1272540"/>
                  </a:moveTo>
                  <a:cubicBezTo>
                    <a:pt x="2386642" y="2042160"/>
                    <a:pt x="1918012" y="1573530"/>
                    <a:pt x="1918012" y="1573530"/>
                  </a:cubicBezTo>
                  <a:lnTo>
                    <a:pt x="2626672" y="1272540"/>
                  </a:lnTo>
                  <a:close/>
                  <a:moveTo>
                    <a:pt x="1468432" y="1569720"/>
                  </a:moveTo>
                  <a:cubicBezTo>
                    <a:pt x="1468432" y="1569720"/>
                    <a:pt x="999802" y="2038350"/>
                    <a:pt x="759772" y="1268730"/>
                  </a:cubicBezTo>
                  <a:lnTo>
                    <a:pt x="1468432" y="1569720"/>
                  </a:lnTo>
                  <a:close/>
                  <a:moveTo>
                    <a:pt x="2489512" y="2510790"/>
                  </a:moveTo>
                  <a:lnTo>
                    <a:pt x="2359972" y="2373630"/>
                  </a:lnTo>
                  <a:lnTo>
                    <a:pt x="1929442" y="2655570"/>
                  </a:lnTo>
                  <a:lnTo>
                    <a:pt x="1674172" y="2446020"/>
                  </a:lnTo>
                  <a:lnTo>
                    <a:pt x="1422712" y="2655570"/>
                  </a:lnTo>
                  <a:lnTo>
                    <a:pt x="988372" y="2373630"/>
                  </a:lnTo>
                  <a:lnTo>
                    <a:pt x="855022" y="2510790"/>
                  </a:lnTo>
                  <a:lnTo>
                    <a:pt x="424492" y="1847850"/>
                  </a:lnTo>
                  <a:lnTo>
                    <a:pt x="855022" y="2122170"/>
                  </a:lnTo>
                  <a:lnTo>
                    <a:pt x="988372" y="1985010"/>
                  </a:lnTo>
                  <a:lnTo>
                    <a:pt x="1418902" y="2266950"/>
                  </a:lnTo>
                  <a:lnTo>
                    <a:pt x="1670362" y="2057400"/>
                  </a:lnTo>
                  <a:lnTo>
                    <a:pt x="1921822" y="2266950"/>
                  </a:lnTo>
                  <a:lnTo>
                    <a:pt x="2359972" y="1985010"/>
                  </a:lnTo>
                  <a:lnTo>
                    <a:pt x="2493322" y="2122170"/>
                  </a:lnTo>
                  <a:lnTo>
                    <a:pt x="2923852" y="1847850"/>
                  </a:lnTo>
                  <a:lnTo>
                    <a:pt x="2489512" y="2510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9Slide.vn 3">
            <a:extLst>
              <a:ext uri="{FF2B5EF4-FFF2-40B4-BE49-F238E27FC236}">
                <a16:creationId xmlns:a16="http://schemas.microsoft.com/office/drawing/2014/main" id="{F9464C95-8B95-43E1-ACB5-8FAF6132033F}"/>
              </a:ext>
            </a:extLst>
          </p:cNvPr>
          <p:cNvSpPr txBox="1"/>
          <p:nvPr/>
        </p:nvSpPr>
        <p:spPr>
          <a:xfrm>
            <a:off x="562148" y="968188"/>
            <a:ext cx="2977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Kết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quả</a:t>
            </a:r>
            <a:r>
              <a:rPr lang="en-US" sz="36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– Store 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tt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en-US" sz="3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9Slide.vn 4">
            <a:extLst>
              <a:ext uri="{FF2B5EF4-FFF2-40B4-BE49-F238E27FC236}">
                <a16:creationId xmlns:a16="http://schemas.microsoft.com/office/drawing/2014/main" id="{31264486-B5C7-4F56-97C6-9E6C0D2D6DFC}"/>
              </a:ext>
            </a:extLst>
          </p:cNvPr>
          <p:cNvSpPr txBox="1"/>
          <p:nvPr/>
        </p:nvSpPr>
        <p:spPr>
          <a:xfrm>
            <a:off x="564392" y="3147400"/>
            <a:ext cx="28898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alpha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 GIỎ HÀNG VÀ THANH TOÁN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BFB53-8F3E-4E1E-8F82-9CD66C792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87" y="4021341"/>
            <a:ext cx="2438400" cy="21263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86" y="2924912"/>
            <a:ext cx="5201211" cy="32228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497" y="722313"/>
            <a:ext cx="3395662" cy="542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51401935-59B3-C744-BC72-6E60C7B17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1" name="9Slide.vn 3">
            <a:extLst>
              <a:ext uri="{FF2B5EF4-FFF2-40B4-BE49-F238E27FC236}">
                <a16:creationId xmlns:a16="http://schemas.microsoft.com/office/drawing/2014/main" id="{162D3E93-6F1A-E849-A3AF-D5F1F87DDB71}"/>
              </a:ext>
            </a:extLst>
          </p:cNvPr>
          <p:cNvSpPr txBox="1"/>
          <p:nvPr/>
        </p:nvSpPr>
        <p:spPr>
          <a:xfrm>
            <a:off x="562148" y="968188"/>
            <a:ext cx="29770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Kết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quả</a:t>
            </a:r>
            <a:r>
              <a:rPr lang="en-US" sz="360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 – Store 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tt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r>
              <a:rPr lang="en-US" sz="36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9Slide.vn 4">
            <a:extLst>
              <a:ext uri="{FF2B5EF4-FFF2-40B4-BE49-F238E27FC236}">
                <a16:creationId xmlns:a16="http://schemas.microsoft.com/office/drawing/2014/main" id="{5C791EF0-4408-4E4C-B9A2-D73F6E698D38}"/>
              </a:ext>
            </a:extLst>
          </p:cNvPr>
          <p:cNvSpPr txBox="1"/>
          <p:nvPr/>
        </p:nvSpPr>
        <p:spPr>
          <a:xfrm>
            <a:off x="562148" y="3523130"/>
            <a:ext cx="28898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2">
                    <a:alpha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FORM QUẢN LÝ</a:t>
            </a:r>
          </a:p>
        </p:txBody>
      </p:sp>
      <p:grpSp>
        <p:nvGrpSpPr>
          <p:cNvPr id="15" name="9Slide.vn 6">
            <a:extLst>
              <a:ext uri="{FF2B5EF4-FFF2-40B4-BE49-F238E27FC236}">
                <a16:creationId xmlns:a16="http://schemas.microsoft.com/office/drawing/2014/main" id="{F3F25AD5-0424-204B-8736-2215F2B6F3C2}"/>
              </a:ext>
            </a:extLst>
          </p:cNvPr>
          <p:cNvGrpSpPr/>
          <p:nvPr/>
        </p:nvGrpSpPr>
        <p:grpSpPr>
          <a:xfrm>
            <a:off x="4210111" y="968188"/>
            <a:ext cx="528918" cy="528918"/>
            <a:chOff x="4419600" y="1752600"/>
            <a:chExt cx="3352800" cy="3352800"/>
          </a:xfrm>
          <a:solidFill>
            <a:schemeClr val="accent1"/>
          </a:solidFill>
        </p:grpSpPr>
        <p:sp>
          <p:nvSpPr>
            <p:cNvPr id="16" name="9Slide.vn 7">
              <a:extLst>
                <a:ext uri="{FF2B5EF4-FFF2-40B4-BE49-F238E27FC236}">
                  <a16:creationId xmlns:a16="http://schemas.microsoft.com/office/drawing/2014/main" id="{DF674D7F-9D7B-9A44-88BD-4642735EDEC4}"/>
                </a:ext>
              </a:extLst>
            </p:cNvPr>
            <p:cNvSpPr/>
            <p:nvPr/>
          </p:nvSpPr>
          <p:spPr>
            <a:xfrm>
              <a:off x="4419599" y="1807387"/>
              <a:ext cx="3349565" cy="3239994"/>
            </a:xfrm>
            <a:custGeom>
              <a:avLst/>
              <a:gdLst>
                <a:gd name="connsiteX0" fmla="*/ 3281992 w 3349565"/>
                <a:gd name="connsiteY0" fmla="*/ 1344930 h 3239994"/>
                <a:gd name="connsiteX1" fmla="*/ 2386642 w 3349565"/>
                <a:gd name="connsiteY1" fmla="*/ 693420 h 3239994"/>
                <a:gd name="connsiteX2" fmla="*/ 1971352 w 3349565"/>
                <a:gd name="connsiteY2" fmla="*/ 754380 h 3239994"/>
                <a:gd name="connsiteX3" fmla="*/ 1944682 w 3349565"/>
                <a:gd name="connsiteY3" fmla="*/ 762000 h 3239994"/>
                <a:gd name="connsiteX4" fmla="*/ 1921822 w 3349565"/>
                <a:gd name="connsiteY4" fmla="*/ 746760 h 3239994"/>
                <a:gd name="connsiteX5" fmla="*/ 1799902 w 3349565"/>
                <a:gd name="connsiteY5" fmla="*/ 693420 h 3239994"/>
                <a:gd name="connsiteX6" fmla="*/ 2295202 w 3349565"/>
                <a:gd name="connsiteY6" fmla="*/ 198120 h 3239994"/>
                <a:gd name="connsiteX7" fmla="*/ 2108512 w 3349565"/>
                <a:gd name="connsiteY7" fmla="*/ 0 h 3239994"/>
                <a:gd name="connsiteX8" fmla="*/ 1826572 w 3349565"/>
                <a:gd name="connsiteY8" fmla="*/ 144780 h 3239994"/>
                <a:gd name="connsiteX9" fmla="*/ 1617022 w 3349565"/>
                <a:gd name="connsiteY9" fmla="*/ 624840 h 3239994"/>
                <a:gd name="connsiteX10" fmla="*/ 1632262 w 3349565"/>
                <a:gd name="connsiteY10" fmla="*/ 681990 h 3239994"/>
                <a:gd name="connsiteX11" fmla="*/ 1457002 w 3349565"/>
                <a:gd name="connsiteY11" fmla="*/ 750570 h 3239994"/>
                <a:gd name="connsiteX12" fmla="*/ 1434142 w 3349565"/>
                <a:gd name="connsiteY12" fmla="*/ 765810 h 3239994"/>
                <a:gd name="connsiteX13" fmla="*/ 1407472 w 3349565"/>
                <a:gd name="connsiteY13" fmla="*/ 754380 h 3239994"/>
                <a:gd name="connsiteX14" fmla="*/ 965512 w 3349565"/>
                <a:gd name="connsiteY14" fmla="*/ 685800 h 3239994"/>
                <a:gd name="connsiteX15" fmla="*/ 70162 w 3349565"/>
                <a:gd name="connsiteY15" fmla="*/ 1337310 h 3239994"/>
                <a:gd name="connsiteX16" fmla="*/ 306382 w 3349565"/>
                <a:gd name="connsiteY16" fmla="*/ 2712720 h 3239994"/>
                <a:gd name="connsiteX17" fmla="*/ 1144582 w 3349565"/>
                <a:gd name="connsiteY17" fmla="*/ 3208020 h 3239994"/>
                <a:gd name="connsiteX18" fmla="*/ 1403662 w 3349565"/>
                <a:gd name="connsiteY18" fmla="*/ 3162300 h 3239994"/>
                <a:gd name="connsiteX19" fmla="*/ 1430332 w 3349565"/>
                <a:gd name="connsiteY19" fmla="*/ 3150870 h 3239994"/>
                <a:gd name="connsiteX20" fmla="*/ 1453192 w 3349565"/>
                <a:gd name="connsiteY20" fmla="*/ 3166110 h 3239994"/>
                <a:gd name="connsiteX21" fmla="*/ 1921822 w 3349565"/>
                <a:gd name="connsiteY21" fmla="*/ 3173730 h 3239994"/>
                <a:gd name="connsiteX22" fmla="*/ 1944682 w 3349565"/>
                <a:gd name="connsiteY22" fmla="*/ 3158490 h 3239994"/>
                <a:gd name="connsiteX23" fmla="*/ 1971352 w 3349565"/>
                <a:gd name="connsiteY23" fmla="*/ 3166110 h 3239994"/>
                <a:gd name="connsiteX24" fmla="*/ 2207572 w 3349565"/>
                <a:gd name="connsiteY24" fmla="*/ 3204210 h 3239994"/>
                <a:gd name="connsiteX25" fmla="*/ 2653342 w 3349565"/>
                <a:gd name="connsiteY25" fmla="*/ 3074670 h 3239994"/>
                <a:gd name="connsiteX26" fmla="*/ 3041962 w 3349565"/>
                <a:gd name="connsiteY26" fmla="*/ 2708910 h 3239994"/>
                <a:gd name="connsiteX27" fmla="*/ 3281992 w 3349565"/>
                <a:gd name="connsiteY27" fmla="*/ 1344930 h 3239994"/>
                <a:gd name="connsiteX28" fmla="*/ 2626672 w 3349565"/>
                <a:gd name="connsiteY28" fmla="*/ 1272540 h 3239994"/>
                <a:gd name="connsiteX29" fmla="*/ 1918012 w 3349565"/>
                <a:gd name="connsiteY29" fmla="*/ 1573530 h 3239994"/>
                <a:gd name="connsiteX30" fmla="*/ 2626672 w 3349565"/>
                <a:gd name="connsiteY30" fmla="*/ 1272540 h 3239994"/>
                <a:gd name="connsiteX31" fmla="*/ 1468432 w 3349565"/>
                <a:gd name="connsiteY31" fmla="*/ 1569720 h 3239994"/>
                <a:gd name="connsiteX32" fmla="*/ 759772 w 3349565"/>
                <a:gd name="connsiteY32" fmla="*/ 1268730 h 3239994"/>
                <a:gd name="connsiteX33" fmla="*/ 1468432 w 3349565"/>
                <a:gd name="connsiteY33" fmla="*/ 1569720 h 3239994"/>
                <a:gd name="connsiteX34" fmla="*/ 2489512 w 3349565"/>
                <a:gd name="connsiteY34" fmla="*/ 2510790 h 3239994"/>
                <a:gd name="connsiteX35" fmla="*/ 2359972 w 3349565"/>
                <a:gd name="connsiteY35" fmla="*/ 2373630 h 3239994"/>
                <a:gd name="connsiteX36" fmla="*/ 1929442 w 3349565"/>
                <a:gd name="connsiteY36" fmla="*/ 2655570 h 3239994"/>
                <a:gd name="connsiteX37" fmla="*/ 1674172 w 3349565"/>
                <a:gd name="connsiteY37" fmla="*/ 2446020 h 3239994"/>
                <a:gd name="connsiteX38" fmla="*/ 1422712 w 3349565"/>
                <a:gd name="connsiteY38" fmla="*/ 2655570 h 3239994"/>
                <a:gd name="connsiteX39" fmla="*/ 988372 w 3349565"/>
                <a:gd name="connsiteY39" fmla="*/ 2373630 h 3239994"/>
                <a:gd name="connsiteX40" fmla="*/ 855022 w 3349565"/>
                <a:gd name="connsiteY40" fmla="*/ 2510790 h 3239994"/>
                <a:gd name="connsiteX41" fmla="*/ 424492 w 3349565"/>
                <a:gd name="connsiteY41" fmla="*/ 1847850 h 3239994"/>
                <a:gd name="connsiteX42" fmla="*/ 855022 w 3349565"/>
                <a:gd name="connsiteY42" fmla="*/ 2122170 h 3239994"/>
                <a:gd name="connsiteX43" fmla="*/ 988372 w 3349565"/>
                <a:gd name="connsiteY43" fmla="*/ 1985010 h 3239994"/>
                <a:gd name="connsiteX44" fmla="*/ 1418902 w 3349565"/>
                <a:gd name="connsiteY44" fmla="*/ 2266950 h 3239994"/>
                <a:gd name="connsiteX45" fmla="*/ 1670362 w 3349565"/>
                <a:gd name="connsiteY45" fmla="*/ 2057400 h 3239994"/>
                <a:gd name="connsiteX46" fmla="*/ 1921822 w 3349565"/>
                <a:gd name="connsiteY46" fmla="*/ 2266950 h 3239994"/>
                <a:gd name="connsiteX47" fmla="*/ 2359972 w 3349565"/>
                <a:gd name="connsiteY47" fmla="*/ 1985010 h 3239994"/>
                <a:gd name="connsiteX48" fmla="*/ 2493322 w 3349565"/>
                <a:gd name="connsiteY48" fmla="*/ 2122170 h 3239994"/>
                <a:gd name="connsiteX49" fmla="*/ 2923852 w 3349565"/>
                <a:gd name="connsiteY49" fmla="*/ 1847850 h 3239994"/>
                <a:gd name="connsiteX50" fmla="*/ 2489512 w 3349565"/>
                <a:gd name="connsiteY50" fmla="*/ 2510790 h 32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49565" h="3239994">
                  <a:moveTo>
                    <a:pt x="3281992" y="1344930"/>
                  </a:moveTo>
                  <a:cubicBezTo>
                    <a:pt x="3106732" y="803910"/>
                    <a:pt x="2695252" y="693420"/>
                    <a:pt x="2386642" y="693420"/>
                  </a:cubicBezTo>
                  <a:cubicBezTo>
                    <a:pt x="2192332" y="693420"/>
                    <a:pt x="2032312" y="735330"/>
                    <a:pt x="1971352" y="754380"/>
                  </a:cubicBezTo>
                  <a:lnTo>
                    <a:pt x="1944682" y="762000"/>
                  </a:lnTo>
                  <a:lnTo>
                    <a:pt x="1921822" y="746760"/>
                  </a:lnTo>
                  <a:cubicBezTo>
                    <a:pt x="1883722" y="723900"/>
                    <a:pt x="1841812" y="704850"/>
                    <a:pt x="1799902" y="693420"/>
                  </a:cubicBezTo>
                  <a:cubicBezTo>
                    <a:pt x="1887532" y="323850"/>
                    <a:pt x="2295202" y="198120"/>
                    <a:pt x="2295202" y="198120"/>
                  </a:cubicBezTo>
                  <a:lnTo>
                    <a:pt x="2108512" y="0"/>
                  </a:lnTo>
                  <a:cubicBezTo>
                    <a:pt x="2108512" y="0"/>
                    <a:pt x="1994212" y="11430"/>
                    <a:pt x="1826572" y="144780"/>
                  </a:cubicBezTo>
                  <a:cubicBezTo>
                    <a:pt x="1658932" y="281940"/>
                    <a:pt x="1617022" y="624840"/>
                    <a:pt x="1617022" y="624840"/>
                  </a:cubicBezTo>
                  <a:cubicBezTo>
                    <a:pt x="1617022" y="624840"/>
                    <a:pt x="1620832" y="647700"/>
                    <a:pt x="1632262" y="681990"/>
                  </a:cubicBezTo>
                  <a:cubicBezTo>
                    <a:pt x="1571302" y="689610"/>
                    <a:pt x="1510342" y="712470"/>
                    <a:pt x="1457002" y="750570"/>
                  </a:cubicBezTo>
                  <a:lnTo>
                    <a:pt x="1434142" y="765810"/>
                  </a:lnTo>
                  <a:lnTo>
                    <a:pt x="1407472" y="754380"/>
                  </a:lnTo>
                  <a:cubicBezTo>
                    <a:pt x="1403662" y="754380"/>
                    <a:pt x="1209352" y="685800"/>
                    <a:pt x="965512" y="685800"/>
                  </a:cubicBezTo>
                  <a:cubicBezTo>
                    <a:pt x="653092" y="685800"/>
                    <a:pt x="245422" y="800100"/>
                    <a:pt x="70162" y="1337310"/>
                  </a:cubicBezTo>
                  <a:cubicBezTo>
                    <a:pt x="-78428" y="1786890"/>
                    <a:pt x="13012" y="2308860"/>
                    <a:pt x="306382" y="2712720"/>
                  </a:cubicBezTo>
                  <a:cubicBezTo>
                    <a:pt x="534982" y="3028950"/>
                    <a:pt x="839782" y="3208020"/>
                    <a:pt x="1144582" y="3208020"/>
                  </a:cubicBezTo>
                  <a:cubicBezTo>
                    <a:pt x="1232212" y="3208020"/>
                    <a:pt x="1319842" y="3192780"/>
                    <a:pt x="1403662" y="3162300"/>
                  </a:cubicBezTo>
                  <a:lnTo>
                    <a:pt x="1430332" y="3150870"/>
                  </a:lnTo>
                  <a:lnTo>
                    <a:pt x="1453192" y="3166110"/>
                  </a:lnTo>
                  <a:cubicBezTo>
                    <a:pt x="1590352" y="3261360"/>
                    <a:pt x="1780852" y="3265170"/>
                    <a:pt x="1921822" y="3173730"/>
                  </a:cubicBezTo>
                  <a:lnTo>
                    <a:pt x="1944682" y="3158490"/>
                  </a:lnTo>
                  <a:lnTo>
                    <a:pt x="1971352" y="3166110"/>
                  </a:lnTo>
                  <a:cubicBezTo>
                    <a:pt x="2047552" y="3188970"/>
                    <a:pt x="2127562" y="3204210"/>
                    <a:pt x="2207572" y="3204210"/>
                  </a:cubicBezTo>
                  <a:cubicBezTo>
                    <a:pt x="2359972" y="3204210"/>
                    <a:pt x="2512372" y="3158490"/>
                    <a:pt x="2653342" y="3074670"/>
                  </a:cubicBezTo>
                  <a:cubicBezTo>
                    <a:pt x="2798122" y="2990850"/>
                    <a:pt x="2927662" y="2865120"/>
                    <a:pt x="3041962" y="2708910"/>
                  </a:cubicBezTo>
                  <a:cubicBezTo>
                    <a:pt x="3335332" y="2308860"/>
                    <a:pt x="3426772" y="1786890"/>
                    <a:pt x="3281992" y="1344930"/>
                  </a:cubicBezTo>
                  <a:close/>
                  <a:moveTo>
                    <a:pt x="2626672" y="1272540"/>
                  </a:moveTo>
                  <a:cubicBezTo>
                    <a:pt x="2386642" y="2042160"/>
                    <a:pt x="1918012" y="1573530"/>
                    <a:pt x="1918012" y="1573530"/>
                  </a:cubicBezTo>
                  <a:lnTo>
                    <a:pt x="2626672" y="1272540"/>
                  </a:lnTo>
                  <a:close/>
                  <a:moveTo>
                    <a:pt x="1468432" y="1569720"/>
                  </a:moveTo>
                  <a:cubicBezTo>
                    <a:pt x="1468432" y="1569720"/>
                    <a:pt x="999802" y="2038350"/>
                    <a:pt x="759772" y="1268730"/>
                  </a:cubicBezTo>
                  <a:lnTo>
                    <a:pt x="1468432" y="1569720"/>
                  </a:lnTo>
                  <a:close/>
                  <a:moveTo>
                    <a:pt x="2489512" y="2510790"/>
                  </a:moveTo>
                  <a:lnTo>
                    <a:pt x="2359972" y="2373630"/>
                  </a:lnTo>
                  <a:lnTo>
                    <a:pt x="1929442" y="2655570"/>
                  </a:lnTo>
                  <a:lnTo>
                    <a:pt x="1674172" y="2446020"/>
                  </a:lnTo>
                  <a:lnTo>
                    <a:pt x="1422712" y="2655570"/>
                  </a:lnTo>
                  <a:lnTo>
                    <a:pt x="988372" y="2373630"/>
                  </a:lnTo>
                  <a:lnTo>
                    <a:pt x="855022" y="2510790"/>
                  </a:lnTo>
                  <a:lnTo>
                    <a:pt x="424492" y="1847850"/>
                  </a:lnTo>
                  <a:lnTo>
                    <a:pt x="855022" y="2122170"/>
                  </a:lnTo>
                  <a:lnTo>
                    <a:pt x="988372" y="1985010"/>
                  </a:lnTo>
                  <a:lnTo>
                    <a:pt x="1418902" y="2266950"/>
                  </a:lnTo>
                  <a:lnTo>
                    <a:pt x="1670362" y="2057400"/>
                  </a:lnTo>
                  <a:lnTo>
                    <a:pt x="1921822" y="2266950"/>
                  </a:lnTo>
                  <a:lnTo>
                    <a:pt x="2359972" y="1985010"/>
                  </a:lnTo>
                  <a:lnTo>
                    <a:pt x="2493322" y="2122170"/>
                  </a:lnTo>
                  <a:lnTo>
                    <a:pt x="2923852" y="1847850"/>
                  </a:lnTo>
                  <a:lnTo>
                    <a:pt x="2489512" y="2510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9Slide.vn 9">
            <a:extLst>
              <a:ext uri="{FF2B5EF4-FFF2-40B4-BE49-F238E27FC236}">
                <a16:creationId xmlns:a16="http://schemas.microsoft.com/office/drawing/2014/main" id="{7389790B-2E6C-854F-AAD3-44075C37771D}"/>
              </a:ext>
            </a:extLst>
          </p:cNvPr>
          <p:cNvGrpSpPr/>
          <p:nvPr/>
        </p:nvGrpSpPr>
        <p:grpSpPr>
          <a:xfrm>
            <a:off x="4210112" y="2628484"/>
            <a:ext cx="528408" cy="528408"/>
            <a:chOff x="4984750" y="2317750"/>
            <a:chExt cx="2222500" cy="2222500"/>
          </a:xfrm>
          <a:solidFill>
            <a:schemeClr val="accent1"/>
          </a:solidFill>
        </p:grpSpPr>
        <p:sp>
          <p:nvSpPr>
            <p:cNvPr id="29" name="9Slide.vn 10">
              <a:extLst>
                <a:ext uri="{FF2B5EF4-FFF2-40B4-BE49-F238E27FC236}">
                  <a16:creationId xmlns:a16="http://schemas.microsoft.com/office/drawing/2014/main" id="{5A299085-0FB4-6745-AE77-7E41F1F4CB65}"/>
                </a:ext>
              </a:extLst>
            </p:cNvPr>
            <p:cNvSpPr/>
            <p:nvPr/>
          </p:nvSpPr>
          <p:spPr>
            <a:xfrm>
              <a:off x="4984742" y="2317858"/>
              <a:ext cx="2217940" cy="2217730"/>
            </a:xfrm>
            <a:custGeom>
              <a:avLst/>
              <a:gdLst>
                <a:gd name="connsiteX0" fmla="*/ 1885998 w 2217940"/>
                <a:gd name="connsiteY0" fmla="*/ 543293 h 2217730"/>
                <a:gd name="connsiteX1" fmla="*/ 1733424 w 2217940"/>
                <a:gd name="connsiteY1" fmla="*/ 367810 h 2217730"/>
                <a:gd name="connsiteX2" fmla="*/ 1543438 w 2217940"/>
                <a:gd name="connsiteY2" fmla="*/ 6 h 2217730"/>
                <a:gd name="connsiteX3" fmla="*/ 1419035 w 2217940"/>
                <a:gd name="connsiteY3" fmla="*/ 531041 h 2217730"/>
                <a:gd name="connsiteX4" fmla="*/ 707284 w 2217940"/>
                <a:gd name="connsiteY4" fmla="*/ 707084 h 2217730"/>
                <a:gd name="connsiteX5" fmla="*/ 531251 w 2217940"/>
                <a:gd name="connsiteY5" fmla="*/ 1418834 h 2217730"/>
                <a:gd name="connsiteX6" fmla="*/ 206 w 2217940"/>
                <a:gd name="connsiteY6" fmla="*/ 1543218 h 2217730"/>
                <a:gd name="connsiteX7" fmla="*/ 368021 w 2217940"/>
                <a:gd name="connsiteY7" fmla="*/ 1733204 h 2217730"/>
                <a:gd name="connsiteX8" fmla="*/ 543503 w 2217940"/>
                <a:gd name="connsiteY8" fmla="*/ 1885787 h 2217730"/>
                <a:gd name="connsiteX9" fmla="*/ 742939 w 2217940"/>
                <a:gd name="connsiteY9" fmla="*/ 2182111 h 2217730"/>
                <a:gd name="connsiteX10" fmla="*/ 817621 w 2217940"/>
                <a:gd name="connsiteY10" fmla="*/ 1706952 h 2217730"/>
                <a:gd name="connsiteX11" fmla="*/ 1532259 w 2217940"/>
                <a:gd name="connsiteY11" fmla="*/ 1532058 h 2217730"/>
                <a:gd name="connsiteX12" fmla="*/ 1707153 w 2217940"/>
                <a:gd name="connsiteY12" fmla="*/ 817411 h 2217730"/>
                <a:gd name="connsiteX13" fmla="*/ 2182312 w 2217940"/>
                <a:gd name="connsiteY13" fmla="*/ 742719 h 2217730"/>
                <a:gd name="connsiteX14" fmla="*/ 1885998 w 2217940"/>
                <a:gd name="connsiteY14" fmla="*/ 543293 h 2217730"/>
                <a:gd name="connsiteX15" fmla="*/ 728180 w 2217940"/>
                <a:gd name="connsiteY15" fmla="*/ 1824327 h 2217730"/>
                <a:gd name="connsiteX16" fmla="*/ 624112 w 2217940"/>
                <a:gd name="connsiteY16" fmla="*/ 1615801 h 2217730"/>
                <a:gd name="connsiteX17" fmla="*/ 411122 w 2217940"/>
                <a:gd name="connsiteY17" fmla="*/ 1549905 h 2217730"/>
                <a:gd name="connsiteX18" fmla="*/ 571959 w 2217940"/>
                <a:gd name="connsiteY18" fmla="*/ 1499927 h 2217730"/>
                <a:gd name="connsiteX19" fmla="*/ 645919 w 2217940"/>
                <a:gd name="connsiteY19" fmla="*/ 1593443 h 2217730"/>
                <a:gd name="connsiteX20" fmla="*/ 749179 w 2217940"/>
                <a:gd name="connsiteY20" fmla="*/ 1673244 h 2217730"/>
                <a:gd name="connsiteX21" fmla="*/ 728180 w 2217940"/>
                <a:gd name="connsiteY21" fmla="*/ 1824327 h 2217730"/>
                <a:gd name="connsiteX22" fmla="*/ 1426206 w 2217940"/>
                <a:gd name="connsiteY22" fmla="*/ 693540 h 2217730"/>
                <a:gd name="connsiteX23" fmla="*/ 1426054 w 2217940"/>
                <a:gd name="connsiteY23" fmla="*/ 693701 h 2217730"/>
                <a:gd name="connsiteX24" fmla="*/ 1415768 w 2217940"/>
                <a:gd name="connsiteY24" fmla="*/ 695904 h 2217730"/>
                <a:gd name="connsiteX25" fmla="*/ 832656 w 2217940"/>
                <a:gd name="connsiteY25" fmla="*/ 832427 h 2217730"/>
                <a:gd name="connsiteX26" fmla="*/ 696124 w 2217940"/>
                <a:gd name="connsiteY26" fmla="*/ 1415558 h 2217730"/>
                <a:gd name="connsiteX27" fmla="*/ 692116 w 2217940"/>
                <a:gd name="connsiteY27" fmla="*/ 1427268 h 2217730"/>
                <a:gd name="connsiteX28" fmla="*/ 680301 w 2217940"/>
                <a:gd name="connsiteY28" fmla="*/ 1425416 h 2217730"/>
                <a:gd name="connsiteX29" fmla="*/ 602409 w 2217940"/>
                <a:gd name="connsiteY29" fmla="*/ 1099108 h 2217730"/>
                <a:gd name="connsiteX30" fmla="*/ 769144 w 2217940"/>
                <a:gd name="connsiteY30" fmla="*/ 768943 h 2217730"/>
                <a:gd name="connsiteX31" fmla="*/ 1099318 w 2217940"/>
                <a:gd name="connsiteY31" fmla="*/ 602218 h 2217730"/>
                <a:gd name="connsiteX32" fmla="*/ 1424725 w 2217940"/>
                <a:gd name="connsiteY32" fmla="*/ 679445 h 2217730"/>
                <a:gd name="connsiteX33" fmla="*/ 1426605 w 2217940"/>
                <a:gd name="connsiteY33" fmla="*/ 680841 h 2217730"/>
                <a:gd name="connsiteX34" fmla="*/ 1426206 w 2217940"/>
                <a:gd name="connsiteY34" fmla="*/ 693540 h 2217730"/>
                <a:gd name="connsiteX35" fmla="*/ 1824547 w 2217940"/>
                <a:gd name="connsiteY35" fmla="*/ 727960 h 2217730"/>
                <a:gd name="connsiteX36" fmla="*/ 1673464 w 2217940"/>
                <a:gd name="connsiteY36" fmla="*/ 748960 h 2217730"/>
                <a:gd name="connsiteX37" fmla="*/ 1593663 w 2217940"/>
                <a:gd name="connsiteY37" fmla="*/ 645699 h 2217730"/>
                <a:gd name="connsiteX38" fmla="*/ 1500138 w 2217940"/>
                <a:gd name="connsiteY38" fmla="*/ 571739 h 2217730"/>
                <a:gd name="connsiteX39" fmla="*/ 1550134 w 2217940"/>
                <a:gd name="connsiteY39" fmla="*/ 410902 h 2217730"/>
                <a:gd name="connsiteX40" fmla="*/ 1616030 w 2217940"/>
                <a:gd name="connsiteY40" fmla="*/ 623911 h 2217730"/>
                <a:gd name="connsiteX41" fmla="*/ 1824547 w 2217940"/>
                <a:gd name="connsiteY41" fmla="*/ 727960 h 221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217940" h="2217730">
                  <a:moveTo>
                    <a:pt x="1885998" y="543293"/>
                  </a:moveTo>
                  <a:cubicBezTo>
                    <a:pt x="1885998" y="543293"/>
                    <a:pt x="2101875" y="187864"/>
                    <a:pt x="1733424" y="367810"/>
                  </a:cubicBezTo>
                  <a:cubicBezTo>
                    <a:pt x="1721428" y="275975"/>
                    <a:pt x="1614093" y="-1429"/>
                    <a:pt x="1543438" y="6"/>
                  </a:cubicBezTo>
                  <a:cubicBezTo>
                    <a:pt x="1472793" y="1430"/>
                    <a:pt x="1462070" y="370413"/>
                    <a:pt x="1419035" y="531041"/>
                  </a:cubicBezTo>
                  <a:cubicBezTo>
                    <a:pt x="1195256" y="441894"/>
                    <a:pt x="910529" y="503829"/>
                    <a:pt x="707284" y="707084"/>
                  </a:cubicBezTo>
                  <a:cubicBezTo>
                    <a:pt x="504040" y="910319"/>
                    <a:pt x="442104" y="1195046"/>
                    <a:pt x="531251" y="1418834"/>
                  </a:cubicBezTo>
                  <a:cubicBezTo>
                    <a:pt x="370614" y="1461860"/>
                    <a:pt x="9172" y="1450576"/>
                    <a:pt x="206" y="1543218"/>
                  </a:cubicBezTo>
                  <a:cubicBezTo>
                    <a:pt x="-8750" y="1635861"/>
                    <a:pt x="276176" y="1721227"/>
                    <a:pt x="368021" y="1733204"/>
                  </a:cubicBezTo>
                  <a:cubicBezTo>
                    <a:pt x="188074" y="2101645"/>
                    <a:pt x="543503" y="1885787"/>
                    <a:pt x="543503" y="1885787"/>
                  </a:cubicBezTo>
                  <a:cubicBezTo>
                    <a:pt x="543503" y="1885787"/>
                    <a:pt x="672361" y="2347023"/>
                    <a:pt x="742939" y="2182111"/>
                  </a:cubicBezTo>
                  <a:cubicBezTo>
                    <a:pt x="808589" y="2028683"/>
                    <a:pt x="814639" y="1832352"/>
                    <a:pt x="817621" y="1706952"/>
                  </a:cubicBezTo>
                  <a:cubicBezTo>
                    <a:pt x="1041828" y="1797790"/>
                    <a:pt x="1328150" y="1736177"/>
                    <a:pt x="1532259" y="1532058"/>
                  </a:cubicBezTo>
                  <a:cubicBezTo>
                    <a:pt x="1736387" y="1327930"/>
                    <a:pt x="1798000" y="1041608"/>
                    <a:pt x="1707153" y="817411"/>
                  </a:cubicBezTo>
                  <a:cubicBezTo>
                    <a:pt x="1832553" y="814428"/>
                    <a:pt x="2028884" y="808378"/>
                    <a:pt x="2182312" y="742719"/>
                  </a:cubicBezTo>
                  <a:cubicBezTo>
                    <a:pt x="2347252" y="672150"/>
                    <a:pt x="1885998" y="543293"/>
                    <a:pt x="1885998" y="543293"/>
                  </a:cubicBezTo>
                  <a:close/>
                  <a:moveTo>
                    <a:pt x="728180" y="1824327"/>
                  </a:moveTo>
                  <a:cubicBezTo>
                    <a:pt x="692990" y="1906531"/>
                    <a:pt x="624112" y="1615801"/>
                    <a:pt x="624112" y="1615801"/>
                  </a:cubicBezTo>
                  <a:cubicBezTo>
                    <a:pt x="578332" y="1609836"/>
                    <a:pt x="417818" y="1592588"/>
                    <a:pt x="411122" y="1549905"/>
                  </a:cubicBezTo>
                  <a:cubicBezTo>
                    <a:pt x="405385" y="1513386"/>
                    <a:pt x="495833" y="1513974"/>
                    <a:pt x="571959" y="1499927"/>
                  </a:cubicBezTo>
                  <a:cubicBezTo>
                    <a:pt x="592588" y="1533369"/>
                    <a:pt x="617226" y="1564750"/>
                    <a:pt x="645919" y="1593443"/>
                  </a:cubicBezTo>
                  <a:cubicBezTo>
                    <a:pt x="677385" y="1624900"/>
                    <a:pt x="712071" y="1651466"/>
                    <a:pt x="749179" y="1673244"/>
                  </a:cubicBezTo>
                  <a:cubicBezTo>
                    <a:pt x="752181" y="1716659"/>
                    <a:pt x="753102" y="1766076"/>
                    <a:pt x="728180" y="1824327"/>
                  </a:cubicBezTo>
                  <a:close/>
                  <a:moveTo>
                    <a:pt x="1426206" y="693540"/>
                  </a:moveTo>
                  <a:cubicBezTo>
                    <a:pt x="1426159" y="693597"/>
                    <a:pt x="1426102" y="693654"/>
                    <a:pt x="1426054" y="693701"/>
                  </a:cubicBezTo>
                  <a:cubicBezTo>
                    <a:pt x="1423309" y="696436"/>
                    <a:pt x="1419206" y="697405"/>
                    <a:pt x="1415768" y="695904"/>
                  </a:cubicBezTo>
                  <a:cubicBezTo>
                    <a:pt x="1229477" y="615078"/>
                    <a:pt x="995136" y="669947"/>
                    <a:pt x="832656" y="832427"/>
                  </a:cubicBezTo>
                  <a:cubicBezTo>
                    <a:pt x="670176" y="994916"/>
                    <a:pt x="615307" y="1229248"/>
                    <a:pt x="696124" y="1415558"/>
                  </a:cubicBezTo>
                  <a:cubicBezTo>
                    <a:pt x="697920" y="1419689"/>
                    <a:pt x="696181" y="1424752"/>
                    <a:pt x="692116" y="1427268"/>
                  </a:cubicBezTo>
                  <a:cubicBezTo>
                    <a:pt x="688042" y="1429823"/>
                    <a:pt x="682951" y="1429016"/>
                    <a:pt x="680301" y="1425416"/>
                  </a:cubicBezTo>
                  <a:cubicBezTo>
                    <a:pt x="614253" y="1335396"/>
                    <a:pt x="586586" y="1219512"/>
                    <a:pt x="602409" y="1099108"/>
                  </a:cubicBezTo>
                  <a:cubicBezTo>
                    <a:pt x="618346" y="977773"/>
                    <a:pt x="677566" y="860521"/>
                    <a:pt x="769144" y="768943"/>
                  </a:cubicBezTo>
                  <a:cubicBezTo>
                    <a:pt x="860722" y="677365"/>
                    <a:pt x="977974" y="618146"/>
                    <a:pt x="1099318" y="602218"/>
                  </a:cubicBezTo>
                  <a:cubicBezTo>
                    <a:pt x="1219333" y="586442"/>
                    <a:pt x="1334827" y="613871"/>
                    <a:pt x="1424725" y="679445"/>
                  </a:cubicBezTo>
                  <a:cubicBezTo>
                    <a:pt x="1425399" y="679815"/>
                    <a:pt x="1426035" y="680271"/>
                    <a:pt x="1426605" y="680841"/>
                  </a:cubicBezTo>
                  <a:cubicBezTo>
                    <a:pt x="1429986" y="684203"/>
                    <a:pt x="1429787" y="689873"/>
                    <a:pt x="1426206" y="693540"/>
                  </a:cubicBezTo>
                  <a:close/>
                  <a:moveTo>
                    <a:pt x="1824547" y="727960"/>
                  </a:moveTo>
                  <a:cubicBezTo>
                    <a:pt x="1766306" y="752882"/>
                    <a:pt x="1716879" y="751961"/>
                    <a:pt x="1673464" y="748960"/>
                  </a:cubicBezTo>
                  <a:cubicBezTo>
                    <a:pt x="1651685" y="711851"/>
                    <a:pt x="1625120" y="677156"/>
                    <a:pt x="1593663" y="645699"/>
                  </a:cubicBezTo>
                  <a:cubicBezTo>
                    <a:pt x="1564970" y="617006"/>
                    <a:pt x="1533599" y="592378"/>
                    <a:pt x="1500138" y="571739"/>
                  </a:cubicBezTo>
                  <a:cubicBezTo>
                    <a:pt x="1514185" y="495614"/>
                    <a:pt x="1513596" y="405165"/>
                    <a:pt x="1550134" y="410902"/>
                  </a:cubicBezTo>
                  <a:cubicBezTo>
                    <a:pt x="1592818" y="417598"/>
                    <a:pt x="1610066" y="578112"/>
                    <a:pt x="1616030" y="623911"/>
                  </a:cubicBezTo>
                  <a:cubicBezTo>
                    <a:pt x="1616021" y="623901"/>
                    <a:pt x="1906770" y="692770"/>
                    <a:pt x="1824547" y="727960"/>
                  </a:cubicBezTo>
                  <a:close/>
                </a:path>
              </a:pathLst>
            </a:custGeom>
            <a:grpFill/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9Slide.vn 12">
            <a:extLst>
              <a:ext uri="{FF2B5EF4-FFF2-40B4-BE49-F238E27FC236}">
                <a16:creationId xmlns:a16="http://schemas.microsoft.com/office/drawing/2014/main" id="{683684B3-6825-964D-BF26-3CD5622241B3}"/>
              </a:ext>
            </a:extLst>
          </p:cNvPr>
          <p:cNvGrpSpPr/>
          <p:nvPr/>
        </p:nvGrpSpPr>
        <p:grpSpPr>
          <a:xfrm>
            <a:off x="4210111" y="4605229"/>
            <a:ext cx="527324" cy="527324"/>
            <a:chOff x="2667000" y="0"/>
            <a:chExt cx="6858000" cy="6858000"/>
          </a:xfrm>
          <a:solidFill>
            <a:schemeClr val="accent1"/>
          </a:solidFill>
        </p:grpSpPr>
        <p:grpSp>
          <p:nvGrpSpPr>
            <p:cNvPr id="34" name="Graphic 31">
              <a:extLst>
                <a:ext uri="{FF2B5EF4-FFF2-40B4-BE49-F238E27FC236}">
                  <a16:creationId xmlns:a16="http://schemas.microsoft.com/office/drawing/2014/main" id="{683684B3-6825-964D-BF26-3CD5622241B3}"/>
                </a:ext>
              </a:extLst>
            </p:cNvPr>
            <p:cNvGrpSpPr/>
            <p:nvPr/>
          </p:nvGrpSpPr>
          <p:grpSpPr>
            <a:xfrm>
              <a:off x="3349599" y="0"/>
              <a:ext cx="5489600" cy="6854798"/>
              <a:chOff x="3349599" y="0"/>
              <a:chExt cx="5489600" cy="6854798"/>
            </a:xfrm>
            <a:grpFill/>
          </p:grpSpPr>
          <p:sp>
            <p:nvSpPr>
              <p:cNvPr id="35" name="9Slide.vn 13">
                <a:extLst>
                  <a:ext uri="{FF2B5EF4-FFF2-40B4-BE49-F238E27FC236}">
                    <a16:creationId xmlns:a16="http://schemas.microsoft.com/office/drawing/2014/main" id="{86B36A85-7614-3E4F-981B-0A5B19B03379}"/>
                  </a:ext>
                </a:extLst>
              </p:cNvPr>
              <p:cNvSpPr/>
              <p:nvPr/>
            </p:nvSpPr>
            <p:spPr>
              <a:xfrm>
                <a:off x="4285872" y="5276074"/>
                <a:ext cx="3617070" cy="1578724"/>
              </a:xfrm>
              <a:custGeom>
                <a:avLst/>
                <a:gdLst>
                  <a:gd name="connsiteX0" fmla="*/ 815430 w 3617070"/>
                  <a:gd name="connsiteY0" fmla="*/ 747282 h 1578724"/>
                  <a:gd name="connsiteX1" fmla="*/ 615372 w 3617070"/>
                  <a:gd name="connsiteY1" fmla="*/ 564829 h 1578724"/>
                  <a:gd name="connsiteX2" fmla="*/ 387305 w 3617070"/>
                  <a:gd name="connsiteY2" fmla="*/ 135104 h 1578724"/>
                  <a:gd name="connsiteX3" fmla="*/ 324095 w 3617070"/>
                  <a:gd name="connsiteY3" fmla="*/ 70277 h 1578724"/>
                  <a:gd name="connsiteX4" fmla="*/ 242471 w 3617070"/>
                  <a:gd name="connsiteY4" fmla="*/ 23071 h 1578724"/>
                  <a:gd name="connsiteX5" fmla="*/ 0 w 3617070"/>
                  <a:gd name="connsiteY5" fmla="*/ 159911 h 1578724"/>
                  <a:gd name="connsiteX6" fmla="*/ 0 w 3617070"/>
                  <a:gd name="connsiteY6" fmla="*/ 784093 h 1578724"/>
                  <a:gd name="connsiteX7" fmla="*/ 24807 w 3617070"/>
                  <a:gd name="connsiteY7" fmla="*/ 842510 h 1578724"/>
                  <a:gd name="connsiteX8" fmla="*/ 753828 w 3617070"/>
                  <a:gd name="connsiteY8" fmla="*/ 1534712 h 1578724"/>
                  <a:gd name="connsiteX9" fmla="*/ 864260 w 3617070"/>
                  <a:gd name="connsiteY9" fmla="*/ 1578725 h 1578724"/>
                  <a:gd name="connsiteX10" fmla="*/ 1808535 w 3617070"/>
                  <a:gd name="connsiteY10" fmla="*/ 1578725 h 1578724"/>
                  <a:gd name="connsiteX11" fmla="*/ 2752811 w 3617070"/>
                  <a:gd name="connsiteY11" fmla="*/ 1578725 h 1578724"/>
                  <a:gd name="connsiteX12" fmla="*/ 2863243 w 3617070"/>
                  <a:gd name="connsiteY12" fmla="*/ 1534712 h 1578724"/>
                  <a:gd name="connsiteX13" fmla="*/ 3592256 w 3617070"/>
                  <a:gd name="connsiteY13" fmla="*/ 842510 h 1578724"/>
                  <a:gd name="connsiteX14" fmla="*/ 3617071 w 3617070"/>
                  <a:gd name="connsiteY14" fmla="*/ 784093 h 1578724"/>
                  <a:gd name="connsiteX15" fmla="*/ 3617071 w 3617070"/>
                  <a:gd name="connsiteY15" fmla="*/ 159911 h 1578724"/>
                  <a:gd name="connsiteX16" fmla="*/ 3374600 w 3617070"/>
                  <a:gd name="connsiteY16" fmla="*/ 23071 h 1578724"/>
                  <a:gd name="connsiteX17" fmla="*/ 3292976 w 3617070"/>
                  <a:gd name="connsiteY17" fmla="*/ 70277 h 1578724"/>
                  <a:gd name="connsiteX18" fmla="*/ 3229758 w 3617070"/>
                  <a:gd name="connsiteY18" fmla="*/ 135104 h 1578724"/>
                  <a:gd name="connsiteX19" fmla="*/ 3001691 w 3617070"/>
                  <a:gd name="connsiteY19" fmla="*/ 564829 h 1578724"/>
                  <a:gd name="connsiteX20" fmla="*/ 2801633 w 3617070"/>
                  <a:gd name="connsiteY20" fmla="*/ 747282 h 1578724"/>
                  <a:gd name="connsiteX21" fmla="*/ 2702388 w 3617070"/>
                  <a:gd name="connsiteY21" fmla="*/ 895326 h 1578724"/>
                  <a:gd name="connsiteX22" fmla="*/ 2702388 w 3617070"/>
                  <a:gd name="connsiteY22" fmla="*/ 1029765 h 1578724"/>
                  <a:gd name="connsiteX23" fmla="*/ 2593548 w 3617070"/>
                  <a:gd name="connsiteY23" fmla="*/ 1181809 h 1578724"/>
                  <a:gd name="connsiteX24" fmla="*/ 2382295 w 3617070"/>
                  <a:gd name="connsiteY24" fmla="*/ 1029765 h 1578724"/>
                  <a:gd name="connsiteX25" fmla="*/ 2382295 w 3617070"/>
                  <a:gd name="connsiteY25" fmla="*/ 937738 h 1578724"/>
                  <a:gd name="connsiteX26" fmla="*/ 2222248 w 3617070"/>
                  <a:gd name="connsiteY26" fmla="*/ 777691 h 1578724"/>
                  <a:gd name="connsiteX27" fmla="*/ 2128621 w 3617070"/>
                  <a:gd name="connsiteY27" fmla="*/ 777691 h 1578724"/>
                  <a:gd name="connsiteX28" fmla="*/ 1968574 w 3617070"/>
                  <a:gd name="connsiteY28" fmla="*/ 937738 h 1578724"/>
                  <a:gd name="connsiteX29" fmla="*/ 1968574 w 3617070"/>
                  <a:gd name="connsiteY29" fmla="*/ 1029765 h 1578724"/>
                  <a:gd name="connsiteX30" fmla="*/ 1859734 w 3617070"/>
                  <a:gd name="connsiteY30" fmla="*/ 1181809 h 1578724"/>
                  <a:gd name="connsiteX31" fmla="*/ 1808527 w 3617070"/>
                  <a:gd name="connsiteY31" fmla="*/ 1189811 h 1578724"/>
                  <a:gd name="connsiteX32" fmla="*/ 1757312 w 3617070"/>
                  <a:gd name="connsiteY32" fmla="*/ 1181809 h 1578724"/>
                  <a:gd name="connsiteX33" fmla="*/ 1648481 w 3617070"/>
                  <a:gd name="connsiteY33" fmla="*/ 1029765 h 1578724"/>
                  <a:gd name="connsiteX34" fmla="*/ 1648481 w 3617070"/>
                  <a:gd name="connsiteY34" fmla="*/ 936938 h 1578724"/>
                  <a:gd name="connsiteX35" fmla="*/ 1488434 w 3617070"/>
                  <a:gd name="connsiteY35" fmla="*/ 776891 h 1578724"/>
                  <a:gd name="connsiteX36" fmla="*/ 1394807 w 3617070"/>
                  <a:gd name="connsiteY36" fmla="*/ 776891 h 1578724"/>
                  <a:gd name="connsiteX37" fmla="*/ 1234760 w 3617070"/>
                  <a:gd name="connsiteY37" fmla="*/ 936938 h 1578724"/>
                  <a:gd name="connsiteX38" fmla="*/ 1234760 w 3617070"/>
                  <a:gd name="connsiteY38" fmla="*/ 1029765 h 1578724"/>
                  <a:gd name="connsiteX39" fmla="*/ 1023499 w 3617070"/>
                  <a:gd name="connsiteY39" fmla="*/ 1181809 h 1578724"/>
                  <a:gd name="connsiteX40" fmla="*/ 914667 w 3617070"/>
                  <a:gd name="connsiteY40" fmla="*/ 1029765 h 1578724"/>
                  <a:gd name="connsiteX41" fmla="*/ 914667 w 3617070"/>
                  <a:gd name="connsiteY41" fmla="*/ 894525 h 1578724"/>
                  <a:gd name="connsiteX42" fmla="*/ 815430 w 3617070"/>
                  <a:gd name="connsiteY42" fmla="*/ 747282 h 157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617070" h="1578724">
                    <a:moveTo>
                      <a:pt x="815430" y="747282"/>
                    </a:moveTo>
                    <a:cubicBezTo>
                      <a:pt x="731405" y="712072"/>
                      <a:pt x="660192" y="648854"/>
                      <a:pt x="615372" y="564829"/>
                    </a:cubicBezTo>
                    <a:lnTo>
                      <a:pt x="387305" y="135104"/>
                    </a:lnTo>
                    <a:cubicBezTo>
                      <a:pt x="372901" y="107896"/>
                      <a:pt x="351294" y="85489"/>
                      <a:pt x="324095" y="70277"/>
                    </a:cubicBezTo>
                    <a:cubicBezTo>
                      <a:pt x="296887" y="55081"/>
                      <a:pt x="269679" y="39076"/>
                      <a:pt x="242471" y="23071"/>
                    </a:cubicBezTo>
                    <a:cubicBezTo>
                      <a:pt x="135239" y="-40947"/>
                      <a:pt x="0" y="35875"/>
                      <a:pt x="0" y="159911"/>
                    </a:cubicBezTo>
                    <a:lnTo>
                      <a:pt x="0" y="784093"/>
                    </a:lnTo>
                    <a:cubicBezTo>
                      <a:pt x="0" y="805699"/>
                      <a:pt x="8802" y="827306"/>
                      <a:pt x="24807" y="842510"/>
                    </a:cubicBezTo>
                    <a:lnTo>
                      <a:pt x="753828" y="1534712"/>
                    </a:lnTo>
                    <a:cubicBezTo>
                      <a:pt x="783429" y="1562720"/>
                      <a:pt x="822648" y="1578725"/>
                      <a:pt x="864260" y="1578725"/>
                    </a:cubicBezTo>
                    <a:lnTo>
                      <a:pt x="1808535" y="1578725"/>
                    </a:lnTo>
                    <a:lnTo>
                      <a:pt x="2752811" y="1578725"/>
                    </a:lnTo>
                    <a:cubicBezTo>
                      <a:pt x="2793623" y="1578725"/>
                      <a:pt x="2833634" y="1562720"/>
                      <a:pt x="2863243" y="1534712"/>
                    </a:cubicBezTo>
                    <a:lnTo>
                      <a:pt x="3592256" y="842510"/>
                    </a:lnTo>
                    <a:cubicBezTo>
                      <a:pt x="3608260" y="827314"/>
                      <a:pt x="3617071" y="806499"/>
                      <a:pt x="3617071" y="784093"/>
                    </a:cubicBezTo>
                    <a:lnTo>
                      <a:pt x="3617071" y="159911"/>
                    </a:lnTo>
                    <a:cubicBezTo>
                      <a:pt x="3617071" y="35875"/>
                      <a:pt x="3481831" y="-40947"/>
                      <a:pt x="3374600" y="23071"/>
                    </a:cubicBezTo>
                    <a:cubicBezTo>
                      <a:pt x="3347392" y="39076"/>
                      <a:pt x="3320176" y="55081"/>
                      <a:pt x="3292976" y="70277"/>
                    </a:cubicBezTo>
                    <a:cubicBezTo>
                      <a:pt x="3265768" y="85481"/>
                      <a:pt x="3244154" y="107888"/>
                      <a:pt x="3229758" y="135104"/>
                    </a:cubicBezTo>
                    <a:lnTo>
                      <a:pt x="3001691" y="564829"/>
                    </a:lnTo>
                    <a:cubicBezTo>
                      <a:pt x="2957678" y="648854"/>
                      <a:pt x="2885657" y="712064"/>
                      <a:pt x="2801633" y="747282"/>
                    </a:cubicBezTo>
                    <a:cubicBezTo>
                      <a:pt x="2741592" y="772089"/>
                      <a:pt x="2702388" y="830506"/>
                      <a:pt x="2702388" y="895326"/>
                    </a:cubicBezTo>
                    <a:lnTo>
                      <a:pt x="2702388" y="1029765"/>
                    </a:lnTo>
                    <a:cubicBezTo>
                      <a:pt x="2702388" y="1098585"/>
                      <a:pt x="2659175" y="1161003"/>
                      <a:pt x="2593548" y="1181809"/>
                    </a:cubicBezTo>
                    <a:cubicBezTo>
                      <a:pt x="2483916" y="1215419"/>
                      <a:pt x="2382295" y="1134595"/>
                      <a:pt x="2382295" y="1029765"/>
                    </a:cubicBezTo>
                    <a:lnTo>
                      <a:pt x="2382295" y="937738"/>
                    </a:lnTo>
                    <a:cubicBezTo>
                      <a:pt x="2382295" y="849712"/>
                      <a:pt x="2310274" y="777691"/>
                      <a:pt x="2222248" y="777691"/>
                    </a:cubicBezTo>
                    <a:lnTo>
                      <a:pt x="2128621" y="777691"/>
                    </a:lnTo>
                    <a:cubicBezTo>
                      <a:pt x="2040595" y="777691"/>
                      <a:pt x="1968574" y="849712"/>
                      <a:pt x="1968574" y="937738"/>
                    </a:cubicBezTo>
                    <a:lnTo>
                      <a:pt x="1968574" y="1029765"/>
                    </a:lnTo>
                    <a:cubicBezTo>
                      <a:pt x="1968574" y="1098585"/>
                      <a:pt x="1925361" y="1161003"/>
                      <a:pt x="1859734" y="1181809"/>
                    </a:cubicBezTo>
                    <a:cubicBezTo>
                      <a:pt x="1842129" y="1187411"/>
                      <a:pt x="1825324" y="1189811"/>
                      <a:pt x="1808527" y="1189811"/>
                    </a:cubicBezTo>
                    <a:cubicBezTo>
                      <a:pt x="1791715" y="1189811"/>
                      <a:pt x="1774918" y="1187411"/>
                      <a:pt x="1757312" y="1181809"/>
                    </a:cubicBezTo>
                    <a:cubicBezTo>
                      <a:pt x="1691693" y="1161803"/>
                      <a:pt x="1648481" y="1098585"/>
                      <a:pt x="1648481" y="1029765"/>
                    </a:cubicBezTo>
                    <a:lnTo>
                      <a:pt x="1648481" y="936938"/>
                    </a:lnTo>
                    <a:cubicBezTo>
                      <a:pt x="1648481" y="848912"/>
                      <a:pt x="1576460" y="776891"/>
                      <a:pt x="1488434" y="776891"/>
                    </a:cubicBezTo>
                    <a:lnTo>
                      <a:pt x="1394807" y="776891"/>
                    </a:lnTo>
                    <a:cubicBezTo>
                      <a:pt x="1306781" y="776891"/>
                      <a:pt x="1234760" y="848912"/>
                      <a:pt x="1234760" y="936938"/>
                    </a:cubicBezTo>
                    <a:lnTo>
                      <a:pt x="1234760" y="1029765"/>
                    </a:lnTo>
                    <a:cubicBezTo>
                      <a:pt x="1234760" y="1134595"/>
                      <a:pt x="1133923" y="1216219"/>
                      <a:pt x="1023499" y="1181809"/>
                    </a:cubicBezTo>
                    <a:cubicBezTo>
                      <a:pt x="957879" y="1161803"/>
                      <a:pt x="914667" y="1098585"/>
                      <a:pt x="914667" y="1029765"/>
                    </a:cubicBezTo>
                    <a:lnTo>
                      <a:pt x="914667" y="894525"/>
                    </a:lnTo>
                    <a:cubicBezTo>
                      <a:pt x="914667" y="829706"/>
                      <a:pt x="875447" y="772089"/>
                      <a:pt x="815430" y="74728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9Slide.vn 14">
                <a:extLst>
                  <a:ext uri="{FF2B5EF4-FFF2-40B4-BE49-F238E27FC236}">
                    <a16:creationId xmlns:a16="http://schemas.microsoft.com/office/drawing/2014/main" id="{70195414-5561-DF40-8C60-D4E417D2E3F7}"/>
                  </a:ext>
                </a:extLst>
              </p:cNvPr>
              <p:cNvSpPr/>
              <p:nvPr/>
            </p:nvSpPr>
            <p:spPr>
              <a:xfrm>
                <a:off x="3349599" y="0"/>
                <a:ext cx="5489600" cy="5814495"/>
              </a:xfrm>
              <a:custGeom>
                <a:avLst/>
                <a:gdLst>
                  <a:gd name="connsiteX0" fmla="*/ 5489601 w 5489600"/>
                  <a:gd name="connsiteY0" fmla="*/ 2744801 h 5814495"/>
                  <a:gd name="connsiteX1" fmla="*/ 2744800 w 5489600"/>
                  <a:gd name="connsiteY1" fmla="*/ 0 h 5814495"/>
                  <a:gd name="connsiteX2" fmla="*/ 0 w 5489600"/>
                  <a:gd name="connsiteY2" fmla="*/ 2744801 h 5814495"/>
                  <a:gd name="connsiteX3" fmla="*/ 1253165 w 5489600"/>
                  <a:gd name="connsiteY3" fmla="*/ 5049473 h 5814495"/>
                  <a:gd name="connsiteX4" fmla="*/ 1492435 w 5489600"/>
                  <a:gd name="connsiteY4" fmla="*/ 5187913 h 5814495"/>
                  <a:gd name="connsiteX5" fmla="*/ 1560455 w 5489600"/>
                  <a:gd name="connsiteY5" fmla="*/ 5255133 h 5814495"/>
                  <a:gd name="connsiteX6" fmla="*/ 1834135 w 5489600"/>
                  <a:gd name="connsiteY6" fmla="*/ 5771283 h 5814495"/>
                  <a:gd name="connsiteX7" fmla="*/ 1904555 w 5489600"/>
                  <a:gd name="connsiteY7" fmla="*/ 5813696 h 5814495"/>
                  <a:gd name="connsiteX8" fmla="*/ 2030992 w 5489600"/>
                  <a:gd name="connsiteY8" fmla="*/ 5813696 h 5814495"/>
                  <a:gd name="connsiteX9" fmla="*/ 2191039 w 5489600"/>
                  <a:gd name="connsiteY9" fmla="*/ 5653649 h 5814495"/>
                  <a:gd name="connsiteX10" fmla="*/ 2191039 w 5489600"/>
                  <a:gd name="connsiteY10" fmla="*/ 5556020 h 5814495"/>
                  <a:gd name="connsiteX11" fmla="*/ 2402301 w 5489600"/>
                  <a:gd name="connsiteY11" fmla="*/ 5403976 h 5814495"/>
                  <a:gd name="connsiteX12" fmla="*/ 2511132 w 5489600"/>
                  <a:gd name="connsiteY12" fmla="*/ 5556020 h 5814495"/>
                  <a:gd name="connsiteX13" fmla="*/ 2511132 w 5489600"/>
                  <a:gd name="connsiteY13" fmla="*/ 5654449 h 5814495"/>
                  <a:gd name="connsiteX14" fmla="*/ 2671179 w 5489600"/>
                  <a:gd name="connsiteY14" fmla="*/ 5814496 h 5814495"/>
                  <a:gd name="connsiteX15" fmla="*/ 2744800 w 5489600"/>
                  <a:gd name="connsiteY15" fmla="*/ 5814496 h 5814495"/>
                  <a:gd name="connsiteX16" fmla="*/ 2818422 w 5489600"/>
                  <a:gd name="connsiteY16" fmla="*/ 5814496 h 5814495"/>
                  <a:gd name="connsiteX17" fmla="*/ 2978469 w 5489600"/>
                  <a:gd name="connsiteY17" fmla="*/ 5654449 h 5814495"/>
                  <a:gd name="connsiteX18" fmla="*/ 2978469 w 5489600"/>
                  <a:gd name="connsiteY18" fmla="*/ 5556020 h 5814495"/>
                  <a:gd name="connsiteX19" fmla="*/ 3087300 w 5489600"/>
                  <a:gd name="connsiteY19" fmla="*/ 5403976 h 5814495"/>
                  <a:gd name="connsiteX20" fmla="*/ 3298562 w 5489600"/>
                  <a:gd name="connsiteY20" fmla="*/ 5556020 h 5814495"/>
                  <a:gd name="connsiteX21" fmla="*/ 3298562 w 5489600"/>
                  <a:gd name="connsiteY21" fmla="*/ 5653649 h 5814495"/>
                  <a:gd name="connsiteX22" fmla="*/ 3458609 w 5489600"/>
                  <a:gd name="connsiteY22" fmla="*/ 5813696 h 5814495"/>
                  <a:gd name="connsiteX23" fmla="*/ 3584237 w 5489600"/>
                  <a:gd name="connsiteY23" fmla="*/ 5813696 h 5814495"/>
                  <a:gd name="connsiteX24" fmla="*/ 3654666 w 5489600"/>
                  <a:gd name="connsiteY24" fmla="*/ 5771283 h 5814495"/>
                  <a:gd name="connsiteX25" fmla="*/ 3928338 w 5489600"/>
                  <a:gd name="connsiteY25" fmla="*/ 5255133 h 5814495"/>
                  <a:gd name="connsiteX26" fmla="*/ 3996357 w 5489600"/>
                  <a:gd name="connsiteY26" fmla="*/ 5187913 h 5814495"/>
                  <a:gd name="connsiteX27" fmla="*/ 4235635 w 5489600"/>
                  <a:gd name="connsiteY27" fmla="*/ 5049473 h 5814495"/>
                  <a:gd name="connsiteX28" fmla="*/ 5489601 w 5489600"/>
                  <a:gd name="connsiteY28" fmla="*/ 2744801 h 5814495"/>
                  <a:gd name="connsiteX29" fmla="*/ 1492435 w 5489600"/>
                  <a:gd name="connsiteY29" fmla="*/ 4258842 h 5814495"/>
                  <a:gd name="connsiteX30" fmla="*/ 737815 w 5489600"/>
                  <a:gd name="connsiteY30" fmla="*/ 3504222 h 5814495"/>
                  <a:gd name="connsiteX31" fmla="*/ 1492435 w 5489600"/>
                  <a:gd name="connsiteY31" fmla="*/ 2749594 h 5814495"/>
                  <a:gd name="connsiteX32" fmla="*/ 2247055 w 5489600"/>
                  <a:gd name="connsiteY32" fmla="*/ 3504222 h 5814495"/>
                  <a:gd name="connsiteX33" fmla="*/ 1492435 w 5489600"/>
                  <a:gd name="connsiteY33" fmla="*/ 4258842 h 5814495"/>
                  <a:gd name="connsiteX34" fmla="*/ 2587947 w 5489600"/>
                  <a:gd name="connsiteY34" fmla="*/ 4774993 h 5814495"/>
                  <a:gd name="connsiteX35" fmla="*/ 2507924 w 5489600"/>
                  <a:gd name="connsiteY35" fmla="*/ 4855016 h 5814495"/>
                  <a:gd name="connsiteX36" fmla="*/ 2340683 w 5489600"/>
                  <a:gd name="connsiteY36" fmla="*/ 4855016 h 5814495"/>
                  <a:gd name="connsiteX37" fmla="*/ 2270262 w 5489600"/>
                  <a:gd name="connsiteY37" fmla="*/ 4736582 h 5814495"/>
                  <a:gd name="connsiteX38" fmla="*/ 2437503 w 5489600"/>
                  <a:gd name="connsiteY38" fmla="*/ 4429292 h 5814495"/>
                  <a:gd name="connsiteX39" fmla="*/ 2587947 w 5489600"/>
                  <a:gd name="connsiteY39" fmla="*/ 4467703 h 5814495"/>
                  <a:gd name="connsiteX40" fmla="*/ 2587947 w 5489600"/>
                  <a:gd name="connsiteY40" fmla="*/ 4774993 h 5814495"/>
                  <a:gd name="connsiteX41" fmla="*/ 3148918 w 5489600"/>
                  <a:gd name="connsiteY41" fmla="*/ 4855016 h 5814495"/>
                  <a:gd name="connsiteX42" fmla="*/ 2981670 w 5489600"/>
                  <a:gd name="connsiteY42" fmla="*/ 4855016 h 5814495"/>
                  <a:gd name="connsiteX43" fmla="*/ 2901646 w 5489600"/>
                  <a:gd name="connsiteY43" fmla="*/ 4774993 h 5814495"/>
                  <a:gd name="connsiteX44" fmla="*/ 2901646 w 5489600"/>
                  <a:gd name="connsiteY44" fmla="*/ 4467703 h 5814495"/>
                  <a:gd name="connsiteX45" fmla="*/ 3052090 w 5489600"/>
                  <a:gd name="connsiteY45" fmla="*/ 4429292 h 5814495"/>
                  <a:gd name="connsiteX46" fmla="*/ 3219339 w 5489600"/>
                  <a:gd name="connsiteY46" fmla="*/ 4736582 h 5814495"/>
                  <a:gd name="connsiteX47" fmla="*/ 3148918 w 5489600"/>
                  <a:gd name="connsiteY47" fmla="*/ 4855016 h 5814495"/>
                  <a:gd name="connsiteX48" fmla="*/ 3997166 w 5489600"/>
                  <a:gd name="connsiteY48" fmla="*/ 4258842 h 5814495"/>
                  <a:gd name="connsiteX49" fmla="*/ 3242546 w 5489600"/>
                  <a:gd name="connsiteY49" fmla="*/ 3504222 h 5814495"/>
                  <a:gd name="connsiteX50" fmla="*/ 3997166 w 5489600"/>
                  <a:gd name="connsiteY50" fmla="*/ 2749594 h 5814495"/>
                  <a:gd name="connsiteX51" fmla="*/ 4751786 w 5489600"/>
                  <a:gd name="connsiteY51" fmla="*/ 3504222 h 5814495"/>
                  <a:gd name="connsiteX52" fmla="*/ 3997166 w 5489600"/>
                  <a:gd name="connsiteY52" fmla="*/ 4258842 h 581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5489600" h="5814495">
                    <a:moveTo>
                      <a:pt x="5489601" y="2744801"/>
                    </a:moveTo>
                    <a:cubicBezTo>
                      <a:pt x="5489601" y="1229159"/>
                      <a:pt x="4260434" y="0"/>
                      <a:pt x="2744800" y="0"/>
                    </a:cubicBezTo>
                    <a:cubicBezTo>
                      <a:pt x="1229158" y="0"/>
                      <a:pt x="0" y="1229159"/>
                      <a:pt x="0" y="2744801"/>
                    </a:cubicBezTo>
                    <a:cubicBezTo>
                      <a:pt x="0" y="3710682"/>
                      <a:pt x="499346" y="4559730"/>
                      <a:pt x="1253165" y="5049473"/>
                    </a:cubicBezTo>
                    <a:cubicBezTo>
                      <a:pt x="1329996" y="5099887"/>
                      <a:pt x="1410019" y="5145501"/>
                      <a:pt x="1492435" y="5187913"/>
                    </a:cubicBezTo>
                    <a:cubicBezTo>
                      <a:pt x="1521244" y="5203118"/>
                      <a:pt x="1545251" y="5226324"/>
                      <a:pt x="1560455" y="5255133"/>
                    </a:cubicBezTo>
                    <a:lnTo>
                      <a:pt x="1834135" y="5771283"/>
                    </a:lnTo>
                    <a:cubicBezTo>
                      <a:pt x="1847731" y="5797691"/>
                      <a:pt x="1874947" y="5813696"/>
                      <a:pt x="1904555" y="5813696"/>
                    </a:cubicBezTo>
                    <a:lnTo>
                      <a:pt x="2030992" y="5813696"/>
                    </a:lnTo>
                    <a:cubicBezTo>
                      <a:pt x="2119018" y="5813696"/>
                      <a:pt x="2191039" y="5741675"/>
                      <a:pt x="2191039" y="5653649"/>
                    </a:cubicBezTo>
                    <a:lnTo>
                      <a:pt x="2191039" y="5556020"/>
                    </a:lnTo>
                    <a:cubicBezTo>
                      <a:pt x="2191039" y="5451190"/>
                      <a:pt x="2291869" y="5369566"/>
                      <a:pt x="2402301" y="5403976"/>
                    </a:cubicBezTo>
                    <a:cubicBezTo>
                      <a:pt x="2467912" y="5423982"/>
                      <a:pt x="2511132" y="5487201"/>
                      <a:pt x="2511132" y="5556020"/>
                    </a:cubicBezTo>
                    <a:lnTo>
                      <a:pt x="2511132" y="5654449"/>
                    </a:lnTo>
                    <a:cubicBezTo>
                      <a:pt x="2511132" y="5742475"/>
                      <a:pt x="2583153" y="5814496"/>
                      <a:pt x="2671179" y="5814496"/>
                    </a:cubicBezTo>
                    <a:lnTo>
                      <a:pt x="2744800" y="5814496"/>
                    </a:lnTo>
                    <a:lnTo>
                      <a:pt x="2818422" y="5814496"/>
                    </a:lnTo>
                    <a:cubicBezTo>
                      <a:pt x="2906448" y="5814496"/>
                      <a:pt x="2978469" y="5742475"/>
                      <a:pt x="2978469" y="5654449"/>
                    </a:cubicBezTo>
                    <a:lnTo>
                      <a:pt x="2978469" y="5556020"/>
                    </a:lnTo>
                    <a:cubicBezTo>
                      <a:pt x="2978469" y="5487201"/>
                      <a:pt x="3021673" y="5424790"/>
                      <a:pt x="3087300" y="5403976"/>
                    </a:cubicBezTo>
                    <a:cubicBezTo>
                      <a:pt x="3196932" y="5370366"/>
                      <a:pt x="3298562" y="5451190"/>
                      <a:pt x="3298562" y="5556020"/>
                    </a:cubicBezTo>
                    <a:lnTo>
                      <a:pt x="3298562" y="5653649"/>
                    </a:lnTo>
                    <a:cubicBezTo>
                      <a:pt x="3298562" y="5741675"/>
                      <a:pt x="3370583" y="5813696"/>
                      <a:pt x="3458609" y="5813696"/>
                    </a:cubicBezTo>
                    <a:lnTo>
                      <a:pt x="3584237" y="5813696"/>
                    </a:lnTo>
                    <a:cubicBezTo>
                      <a:pt x="3613846" y="5813696"/>
                      <a:pt x="3641062" y="5797691"/>
                      <a:pt x="3654666" y="5771283"/>
                    </a:cubicBezTo>
                    <a:lnTo>
                      <a:pt x="3928338" y="5255133"/>
                    </a:lnTo>
                    <a:cubicBezTo>
                      <a:pt x="3943542" y="5226316"/>
                      <a:pt x="3966757" y="5203118"/>
                      <a:pt x="3996357" y="5187913"/>
                    </a:cubicBezTo>
                    <a:cubicBezTo>
                      <a:pt x="4078790" y="5145501"/>
                      <a:pt x="4158813" y="5099087"/>
                      <a:pt x="4235635" y="5049473"/>
                    </a:cubicBezTo>
                    <a:cubicBezTo>
                      <a:pt x="4991056" y="4560530"/>
                      <a:pt x="5489601" y="3710682"/>
                      <a:pt x="5489601" y="2744801"/>
                    </a:cubicBezTo>
                    <a:close/>
                    <a:moveTo>
                      <a:pt x="1492435" y="4258842"/>
                    </a:moveTo>
                    <a:cubicBezTo>
                      <a:pt x="1075514" y="4258842"/>
                      <a:pt x="737815" y="3921144"/>
                      <a:pt x="737815" y="3504222"/>
                    </a:cubicBezTo>
                    <a:cubicBezTo>
                      <a:pt x="737815" y="3087293"/>
                      <a:pt x="1075514" y="2749594"/>
                      <a:pt x="1492435" y="2749594"/>
                    </a:cubicBezTo>
                    <a:cubicBezTo>
                      <a:pt x="1909357" y="2749594"/>
                      <a:pt x="2247055" y="3087293"/>
                      <a:pt x="2247055" y="3504222"/>
                    </a:cubicBezTo>
                    <a:cubicBezTo>
                      <a:pt x="2247055" y="3921144"/>
                      <a:pt x="1909349" y="4258842"/>
                      <a:pt x="1492435" y="4258842"/>
                    </a:cubicBezTo>
                    <a:close/>
                    <a:moveTo>
                      <a:pt x="2587947" y="4774993"/>
                    </a:moveTo>
                    <a:cubicBezTo>
                      <a:pt x="2587947" y="4819006"/>
                      <a:pt x="2551936" y="4855016"/>
                      <a:pt x="2507924" y="4855016"/>
                    </a:cubicBezTo>
                    <a:lnTo>
                      <a:pt x="2340683" y="4855016"/>
                    </a:lnTo>
                    <a:cubicBezTo>
                      <a:pt x="2279857" y="4855016"/>
                      <a:pt x="2241454" y="4790189"/>
                      <a:pt x="2270262" y="4736582"/>
                    </a:cubicBezTo>
                    <a:lnTo>
                      <a:pt x="2437503" y="4429292"/>
                    </a:lnTo>
                    <a:cubicBezTo>
                      <a:pt x="2477515" y="4356471"/>
                      <a:pt x="2587947" y="4384479"/>
                      <a:pt x="2587947" y="4467703"/>
                    </a:cubicBezTo>
                    <a:lnTo>
                      <a:pt x="2587947" y="4774993"/>
                    </a:lnTo>
                    <a:close/>
                    <a:moveTo>
                      <a:pt x="3148918" y="4855016"/>
                    </a:moveTo>
                    <a:lnTo>
                      <a:pt x="2981670" y="4855016"/>
                    </a:lnTo>
                    <a:cubicBezTo>
                      <a:pt x="2937657" y="4855016"/>
                      <a:pt x="2901646" y="4819006"/>
                      <a:pt x="2901646" y="4774993"/>
                    </a:cubicBezTo>
                    <a:lnTo>
                      <a:pt x="2901646" y="4467703"/>
                    </a:lnTo>
                    <a:cubicBezTo>
                      <a:pt x="2901646" y="4384487"/>
                      <a:pt x="3012079" y="4356479"/>
                      <a:pt x="3052090" y="4429292"/>
                    </a:cubicBezTo>
                    <a:lnTo>
                      <a:pt x="3219339" y="4736582"/>
                    </a:lnTo>
                    <a:cubicBezTo>
                      <a:pt x="3248139" y="4790197"/>
                      <a:pt x="3209728" y="4855016"/>
                      <a:pt x="3148918" y="4855016"/>
                    </a:cubicBezTo>
                    <a:close/>
                    <a:moveTo>
                      <a:pt x="3997166" y="4258842"/>
                    </a:moveTo>
                    <a:cubicBezTo>
                      <a:pt x="3580236" y="4258842"/>
                      <a:pt x="3242546" y="3921144"/>
                      <a:pt x="3242546" y="3504222"/>
                    </a:cubicBezTo>
                    <a:cubicBezTo>
                      <a:pt x="3242546" y="3087293"/>
                      <a:pt x="3580236" y="2749594"/>
                      <a:pt x="3997166" y="2749594"/>
                    </a:cubicBezTo>
                    <a:cubicBezTo>
                      <a:pt x="4414088" y="2749594"/>
                      <a:pt x="4751786" y="3087293"/>
                      <a:pt x="4751786" y="3504222"/>
                    </a:cubicBezTo>
                    <a:cubicBezTo>
                      <a:pt x="4751786" y="3921144"/>
                      <a:pt x="4414079" y="4258842"/>
                      <a:pt x="3997166" y="4258842"/>
                    </a:cubicBezTo>
                    <a:close/>
                  </a:path>
                </a:pathLst>
              </a:custGeom>
              <a:grpFill/>
              <a:ln w="80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3B82DAF-563E-4A75-AF1A-0EFE9AE8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34" y="3954393"/>
            <a:ext cx="2438400" cy="2181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86" y="2504886"/>
            <a:ext cx="8223897" cy="36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5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9Slide.vn 1" descr="A picture containing indoor, table, dark, sitting&#10;&#10;Description automatically generated">
            <a:extLst>
              <a:ext uri="{FF2B5EF4-FFF2-40B4-BE49-F238E27FC236}">
                <a16:creationId xmlns:a16="http://schemas.microsoft.com/office/drawing/2014/main" id="{5BAA2948-2244-6249-A4F1-E525B60A96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3" name="9Slide.vn 2">
            <a:extLst>
              <a:ext uri="{FF2B5EF4-FFF2-40B4-BE49-F238E27FC236}">
                <a16:creationId xmlns:a16="http://schemas.microsoft.com/office/drawing/2014/main" id="{9A14E553-E380-E540-BEF6-6EE296F0A9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0"/>
                  <a:alpha val="64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pic>
        <p:nvPicPr>
          <p:cNvPr id="140" name="9Slide.vn 14" descr="A close up of a logo&#10;&#10;Description automatically generated">
            <a:extLst>
              <a:ext uri="{FF2B5EF4-FFF2-40B4-BE49-F238E27FC236}">
                <a16:creationId xmlns:a16="http://schemas.microsoft.com/office/drawing/2014/main" id="{61FAFEEF-8B81-DB43-A35D-ECE32DF36A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t="17801" r="15787"/>
          <a:stretch/>
        </p:blipFill>
        <p:spPr>
          <a:xfrm>
            <a:off x="9910482" y="0"/>
            <a:ext cx="2281518" cy="2215422"/>
          </a:xfrm>
          <a:prstGeom prst="rect">
            <a:avLst/>
          </a:prstGeom>
          <a:effectLst>
            <a:glow rad="558800">
              <a:schemeClr val="bg1">
                <a:alpha val="17000"/>
              </a:schemeClr>
            </a:glow>
            <a:outerShdw blurRad="1270000" dist="1117600" dir="8100000" algn="tr" rotWithShape="0">
              <a:schemeClr val="bg2">
                <a:alpha val="34000"/>
              </a:schemeClr>
            </a:outerShdw>
          </a:effectLst>
        </p:spPr>
      </p:pic>
      <p:grpSp>
        <p:nvGrpSpPr>
          <p:cNvPr id="141" name="9Slide.vn 15">
            <a:extLst>
              <a:ext uri="{FF2B5EF4-FFF2-40B4-BE49-F238E27FC236}">
                <a16:creationId xmlns:a16="http://schemas.microsoft.com/office/drawing/2014/main" id="{5BD915E1-A0C3-614A-A342-4FF88340AAFF}"/>
              </a:ext>
            </a:extLst>
          </p:cNvPr>
          <p:cNvGrpSpPr/>
          <p:nvPr/>
        </p:nvGrpSpPr>
        <p:grpSpPr>
          <a:xfrm rot="18000000">
            <a:off x="10380507" y="1693567"/>
            <a:ext cx="838350" cy="838350"/>
            <a:chOff x="2131188" y="3766191"/>
            <a:chExt cx="2603500" cy="2603500"/>
          </a:xfrm>
          <a:solidFill>
            <a:schemeClr val="accent1"/>
          </a:solidFill>
          <a:effectLst/>
        </p:grpSpPr>
        <p:sp>
          <p:nvSpPr>
            <p:cNvPr id="142" name="9Slide.vn 16">
              <a:extLst>
                <a:ext uri="{FF2B5EF4-FFF2-40B4-BE49-F238E27FC236}">
                  <a16:creationId xmlns:a16="http://schemas.microsoft.com/office/drawing/2014/main" id="{AABF184D-3321-6D48-9935-D468E2914E24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3" name="9Slide.vn 17">
            <a:extLst>
              <a:ext uri="{FF2B5EF4-FFF2-40B4-BE49-F238E27FC236}">
                <a16:creationId xmlns:a16="http://schemas.microsoft.com/office/drawing/2014/main" id="{7502AE3C-8934-3044-9E8A-43959E14813F}"/>
              </a:ext>
            </a:extLst>
          </p:cNvPr>
          <p:cNvGrpSpPr/>
          <p:nvPr/>
        </p:nvGrpSpPr>
        <p:grpSpPr>
          <a:xfrm rot="11838316" flipH="1" flipV="1">
            <a:off x="9990618" y="648526"/>
            <a:ext cx="635503" cy="635503"/>
            <a:chOff x="2131188" y="3766191"/>
            <a:chExt cx="2603500" cy="2603500"/>
          </a:xfrm>
          <a:solidFill>
            <a:schemeClr val="accent1"/>
          </a:solidFill>
          <a:effectLst/>
        </p:grpSpPr>
        <p:sp>
          <p:nvSpPr>
            <p:cNvPr id="144" name="9Slide.vn 18">
              <a:extLst>
                <a:ext uri="{FF2B5EF4-FFF2-40B4-BE49-F238E27FC236}">
                  <a16:creationId xmlns:a16="http://schemas.microsoft.com/office/drawing/2014/main" id="{14713CAB-F7F1-BF4A-9FC1-6AF1AC029360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6" name="9Slide.vn 19">
            <a:extLst>
              <a:ext uri="{FF2B5EF4-FFF2-40B4-BE49-F238E27FC236}">
                <a16:creationId xmlns:a16="http://schemas.microsoft.com/office/drawing/2014/main" id="{6268FBA0-A98B-684F-BD6B-B7560F5D27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97000"/>
                    </a14:imgEffect>
                  </a14:imgLayer>
                </a14:imgProps>
              </a:ext>
            </a:extLst>
          </a:blip>
          <a:srcRect l="4248" b="10931"/>
          <a:stretch/>
        </p:blipFill>
        <p:spPr>
          <a:xfrm>
            <a:off x="0" y="1679346"/>
            <a:ext cx="3402158" cy="5178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77675F-5397-422B-89FF-1381F426B54A}"/>
              </a:ext>
            </a:extLst>
          </p:cNvPr>
          <p:cNvSpPr txBox="1"/>
          <p:nvPr/>
        </p:nvSpPr>
        <p:spPr>
          <a:xfrm>
            <a:off x="2263528" y="2761035"/>
            <a:ext cx="84151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CẢM ƠN </a:t>
            </a:r>
            <a:r>
              <a:rPr lang="en-US" sz="4200" b="1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THẦY CÔ </a:t>
            </a:r>
            <a:r>
              <a:rPr lang="en-US" sz="4200" b="1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VÀ CÁC BẠN</a:t>
            </a:r>
          </a:p>
          <a:p>
            <a:pPr algn="ctr"/>
            <a:r>
              <a:rPr lang="en-US" sz="4400" b="1" dirty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ĐÃ LẮNG NGHE !</a:t>
            </a:r>
          </a:p>
          <a:p>
            <a:pPr algn="ctr"/>
            <a:endParaRPr lang="en-US" sz="4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" name="9Slide.vn 3">
            <a:extLst>
              <a:ext uri="{FF2B5EF4-FFF2-40B4-BE49-F238E27FC236}">
                <a16:creationId xmlns:a16="http://schemas.microsoft.com/office/drawing/2014/main" id="{F553B93C-04D0-4AF5-9DCE-1BBA12BA9F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7654" y="2017232"/>
            <a:ext cx="743803" cy="743803"/>
          </a:xfrm>
          <a:prstGeom prst="rect">
            <a:avLst/>
          </a:prstGeom>
        </p:spPr>
      </p:pic>
      <p:pic>
        <p:nvPicPr>
          <p:cNvPr id="2" name="9Slide.vn 3">
            <a:extLst>
              <a:ext uri="{FF2B5EF4-FFF2-40B4-BE49-F238E27FC236}">
                <a16:creationId xmlns:a16="http://schemas.microsoft.com/office/drawing/2014/main" id="{FB189AEC-ABA2-425C-BD69-EDC3AFAB9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07653" y="3896771"/>
            <a:ext cx="743803" cy="743803"/>
          </a:xfrm>
          <a:prstGeom prst="rect">
            <a:avLst/>
          </a:prstGeom>
        </p:spPr>
      </p:pic>
      <p:pic>
        <p:nvPicPr>
          <p:cNvPr id="3" name="9Slide.vn 3">
            <a:extLst>
              <a:ext uri="{FF2B5EF4-FFF2-40B4-BE49-F238E27FC236}">
                <a16:creationId xmlns:a16="http://schemas.microsoft.com/office/drawing/2014/main" id="{9B8B6F86-3EA5-4690-9623-4113490C32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5881" y="2012463"/>
            <a:ext cx="743803" cy="743803"/>
          </a:xfrm>
          <a:prstGeom prst="rect">
            <a:avLst/>
          </a:prstGeom>
        </p:spPr>
      </p:pic>
      <p:pic>
        <p:nvPicPr>
          <p:cNvPr id="4" name="9Slide.vn 3">
            <a:extLst>
              <a:ext uri="{FF2B5EF4-FFF2-40B4-BE49-F238E27FC236}">
                <a16:creationId xmlns:a16="http://schemas.microsoft.com/office/drawing/2014/main" id="{AAD17CFB-96F0-48BE-9EB4-B2F2925B3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5881" y="3880284"/>
            <a:ext cx="743803" cy="7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3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51401935-59B3-C744-BC72-6E60C7B17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no. </a:t>
            </a:r>
            <a:fld id="{81C4DD5C-4C62-DF45-8CE5-06964BD7F01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9Slide.vn 3">
            <a:extLst>
              <a:ext uri="{FF2B5EF4-FFF2-40B4-BE49-F238E27FC236}">
                <a16:creationId xmlns:a16="http://schemas.microsoft.com/office/drawing/2014/main" id="{162D3E93-6F1A-E849-A3AF-D5F1F87DDB71}"/>
              </a:ext>
            </a:extLst>
          </p:cNvPr>
          <p:cNvSpPr txBox="1"/>
          <p:nvPr/>
        </p:nvSpPr>
        <p:spPr>
          <a:xfrm>
            <a:off x="1443177" y="2586218"/>
            <a:ext cx="189667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NỘI</a:t>
            </a:r>
            <a:endParaRPr lang="en-US" sz="440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44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DUNG</a:t>
            </a:r>
            <a:endParaRPr lang="en-US" sz="44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9Slide.vn 5">
            <a:extLst>
              <a:ext uri="{FF2B5EF4-FFF2-40B4-BE49-F238E27FC236}">
                <a16:creationId xmlns:a16="http://schemas.microsoft.com/office/drawing/2014/main" id="{4393FAF3-B869-5543-A043-8288050D4DC4}"/>
              </a:ext>
            </a:extLst>
          </p:cNvPr>
          <p:cNvSpPr/>
          <p:nvPr/>
        </p:nvSpPr>
        <p:spPr>
          <a:xfrm>
            <a:off x="3891961" y="0"/>
            <a:ext cx="452589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0" dist="381000" dir="10320000" sx="91000" sy="91000" algn="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D4FD5AFF-9E10-F14F-B333-2A204E2BCCE3}"/>
              </a:ext>
            </a:extLst>
          </p:cNvPr>
          <p:cNvSpPr txBox="1"/>
          <p:nvPr/>
        </p:nvSpPr>
        <p:spPr>
          <a:xfrm>
            <a:off x="4828603" y="960493"/>
            <a:ext cx="317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Chương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1:</a:t>
            </a:r>
          </a:p>
          <a:p>
            <a:pPr fontAlgn="base"/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Giới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thiệu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9Slide.vn 11">
            <a:extLst>
              <a:ext uri="{FF2B5EF4-FFF2-40B4-BE49-F238E27FC236}">
                <a16:creationId xmlns:a16="http://schemas.microsoft.com/office/drawing/2014/main" id="{46911DBA-4B72-514A-BAE0-702A19C2EDEE}"/>
              </a:ext>
            </a:extLst>
          </p:cNvPr>
          <p:cNvSpPr txBox="1"/>
          <p:nvPr/>
        </p:nvSpPr>
        <p:spPr>
          <a:xfrm>
            <a:off x="4828603" y="2541760"/>
            <a:ext cx="31723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Chương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2:</a:t>
            </a:r>
          </a:p>
          <a:p>
            <a:pPr fontAlgn="base"/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Các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khái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niệm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9Slide.vn 15">
            <a:extLst>
              <a:ext uri="{FF2B5EF4-FFF2-40B4-BE49-F238E27FC236}">
                <a16:creationId xmlns:a16="http://schemas.microsoft.com/office/drawing/2014/main" id="{2CEDD58F-8289-F24E-A292-DB04942F8BA9}"/>
              </a:ext>
            </a:extLst>
          </p:cNvPr>
          <p:cNvSpPr txBox="1"/>
          <p:nvPr/>
        </p:nvSpPr>
        <p:spPr>
          <a:xfrm>
            <a:off x="4828603" y="4605229"/>
            <a:ext cx="317239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Chương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3:</a:t>
            </a:r>
          </a:p>
          <a:p>
            <a:pPr fontAlgn="base"/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Kết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thực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nghiệm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US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41420-A208-4C78-BB58-76AF687F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030" y="968188"/>
            <a:ext cx="751130" cy="751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008B43-B835-4B66-ABB2-F59B7A01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471" y="2505755"/>
            <a:ext cx="751131" cy="956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4BED9-826A-486B-9B9A-371538F90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471" y="4576563"/>
            <a:ext cx="815964" cy="804846"/>
          </a:xfrm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692C7D2A-E6E1-4836-AAD3-3488FCB9FC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11360" r="11360"/>
          <a:stretch>
            <a:fillRect/>
          </a:stretch>
        </p:blipFill>
        <p:spPr/>
      </p:pic>
      <p:pic>
        <p:nvPicPr>
          <p:cNvPr id="26" name="9Slide.vn 3">
            <a:extLst>
              <a:ext uri="{FF2B5EF4-FFF2-40B4-BE49-F238E27FC236}">
                <a16:creationId xmlns:a16="http://schemas.microsoft.com/office/drawing/2014/main" id="{41302AA9-6250-41C5-93E1-EF98C9EB52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214" y="2876035"/>
            <a:ext cx="743803" cy="7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 descr="A picture containing indoor, table, lit, light&#10;&#10;Description automatically generated">
            <a:extLst>
              <a:ext uri="{FF2B5EF4-FFF2-40B4-BE49-F238E27FC236}">
                <a16:creationId xmlns:a16="http://schemas.microsoft.com/office/drawing/2014/main" id="{3BF765D9-7F11-1044-B07B-14F05D65F6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36" b="7836"/>
          <a:stretch>
            <a:fillRect/>
          </a:stretch>
        </p:blipFill>
        <p:spPr/>
      </p:pic>
      <p:sp>
        <p:nvSpPr>
          <p:cNvPr id="17" name="9Slide.vn 13">
            <a:extLst>
              <a:ext uri="{FF2B5EF4-FFF2-40B4-BE49-F238E27FC236}">
                <a16:creationId xmlns:a16="http://schemas.microsoft.com/office/drawing/2014/main" id="{4A65BD99-19B5-4145-82B9-F970639666A7}"/>
              </a:ext>
            </a:extLst>
          </p:cNvPr>
          <p:cNvSpPr/>
          <p:nvPr/>
        </p:nvSpPr>
        <p:spPr>
          <a:xfrm>
            <a:off x="605126" y="642514"/>
            <a:ext cx="300218" cy="300218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9Slide.vn 14">
            <a:extLst>
              <a:ext uri="{FF2B5EF4-FFF2-40B4-BE49-F238E27FC236}">
                <a16:creationId xmlns:a16="http://schemas.microsoft.com/office/drawing/2014/main" id="{F8654652-2BDD-E241-9CC2-E7A14B730A63}"/>
              </a:ext>
            </a:extLst>
          </p:cNvPr>
          <p:cNvSpPr/>
          <p:nvPr/>
        </p:nvSpPr>
        <p:spPr>
          <a:xfrm>
            <a:off x="9660967" y="342296"/>
            <a:ext cx="300218" cy="300218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9Slide.vn 15">
            <a:extLst>
              <a:ext uri="{FF2B5EF4-FFF2-40B4-BE49-F238E27FC236}">
                <a16:creationId xmlns:a16="http://schemas.microsoft.com/office/drawing/2014/main" id="{3EC6FF7C-815C-F141-ACB3-AA2D0C0E4AA5}"/>
              </a:ext>
            </a:extLst>
          </p:cNvPr>
          <p:cNvSpPr/>
          <p:nvPr/>
        </p:nvSpPr>
        <p:spPr>
          <a:xfrm>
            <a:off x="11091229" y="2080881"/>
            <a:ext cx="554406" cy="554406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9Slide.vn 16">
            <a:extLst>
              <a:ext uri="{FF2B5EF4-FFF2-40B4-BE49-F238E27FC236}">
                <a16:creationId xmlns:a16="http://schemas.microsoft.com/office/drawing/2014/main" id="{0DAE173C-F3AE-134C-954A-7B9B0333D659}"/>
              </a:ext>
            </a:extLst>
          </p:cNvPr>
          <p:cNvSpPr/>
          <p:nvPr/>
        </p:nvSpPr>
        <p:spPr>
          <a:xfrm>
            <a:off x="4496189" y="3450578"/>
            <a:ext cx="228599" cy="228599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9Slide.vn 17">
            <a:extLst>
              <a:ext uri="{FF2B5EF4-FFF2-40B4-BE49-F238E27FC236}">
                <a16:creationId xmlns:a16="http://schemas.microsoft.com/office/drawing/2014/main" id="{CC24C997-662A-2C41-9364-37AF4C94D42C}"/>
              </a:ext>
            </a:extLst>
          </p:cNvPr>
          <p:cNvSpPr/>
          <p:nvPr/>
        </p:nvSpPr>
        <p:spPr>
          <a:xfrm>
            <a:off x="2740953" y="4932020"/>
            <a:ext cx="530414" cy="530414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9Slide.vn 18">
            <a:extLst>
              <a:ext uri="{FF2B5EF4-FFF2-40B4-BE49-F238E27FC236}">
                <a16:creationId xmlns:a16="http://schemas.microsoft.com/office/drawing/2014/main" id="{F494A9EE-DC30-AF45-8F63-17EF53D0857D}"/>
              </a:ext>
            </a:extLst>
          </p:cNvPr>
          <p:cNvSpPr/>
          <p:nvPr/>
        </p:nvSpPr>
        <p:spPr>
          <a:xfrm>
            <a:off x="700931" y="4620861"/>
            <a:ext cx="204413" cy="204413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D8890-EF7C-44C9-B455-1E262B28C6B9}"/>
              </a:ext>
            </a:extLst>
          </p:cNvPr>
          <p:cNvSpPr txBox="1"/>
          <p:nvPr/>
        </p:nvSpPr>
        <p:spPr>
          <a:xfrm>
            <a:off x="1701079" y="1214284"/>
            <a:ext cx="84151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CHƯƠNG 1: </a:t>
            </a:r>
            <a:r>
              <a:rPr lang="en-US" sz="4400" b="1" dirty="0">
                <a:solidFill>
                  <a:schemeClr val="accent6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GIỚI THIỆU ĐỀ TÀI</a:t>
            </a:r>
            <a:endParaRPr lang="en-US" sz="4400" b="1" dirty="0">
              <a:solidFill>
                <a:schemeClr val="accent6"/>
              </a:solidFill>
              <a:latin typeface="Open Sans Light" panose="020B03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200" b="1" dirty="0">
              <a:solidFill>
                <a:schemeClr val="accent5">
                  <a:lumMod val="75000"/>
                </a:schemeClr>
              </a:solidFill>
              <a:latin typeface="Open Sans Light" panose="020B0306030504020204"/>
            </a:endParaRPr>
          </a:p>
        </p:txBody>
      </p:sp>
      <p:pic>
        <p:nvPicPr>
          <p:cNvPr id="3" name="9Slide.vn 3">
            <a:extLst>
              <a:ext uri="{FF2B5EF4-FFF2-40B4-BE49-F238E27FC236}">
                <a16:creationId xmlns:a16="http://schemas.microsoft.com/office/drawing/2014/main" id="{6D1A5EBE-8CF7-4C8A-95E9-CBE392C23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30" y="1214284"/>
            <a:ext cx="743803" cy="7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1">
            <a:extLst>
              <a:ext uri="{FF2B5EF4-FFF2-40B4-BE49-F238E27FC236}">
                <a16:creationId xmlns:a16="http://schemas.microsoft.com/office/drawing/2014/main" id="{6266079D-E3C3-0C42-9123-0867ED633ED2}"/>
              </a:ext>
            </a:extLst>
          </p:cNvPr>
          <p:cNvSpPr/>
          <p:nvPr/>
        </p:nvSpPr>
        <p:spPr>
          <a:xfrm>
            <a:off x="6548717" y="1432962"/>
            <a:ext cx="4235823" cy="3651571"/>
          </a:xfrm>
          <a:prstGeom prst="hexagon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9Slide.vn 3">
            <a:extLst>
              <a:ext uri="{FF2B5EF4-FFF2-40B4-BE49-F238E27FC236}">
                <a16:creationId xmlns:a16="http://schemas.microsoft.com/office/drawing/2014/main" id="{3414D1BE-FAD1-224E-AB6F-84A38AB9A5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no. </a:t>
            </a:r>
            <a:fld id="{81C4DD5C-4C62-DF45-8CE5-06964BD7F01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9Slide.vn 5">
            <a:extLst>
              <a:ext uri="{FF2B5EF4-FFF2-40B4-BE49-F238E27FC236}">
                <a16:creationId xmlns:a16="http://schemas.microsoft.com/office/drawing/2014/main" id="{DCC43421-2659-9B4A-9013-A4B499998CFB}"/>
              </a:ext>
            </a:extLst>
          </p:cNvPr>
          <p:cNvSpPr txBox="1"/>
          <p:nvPr/>
        </p:nvSpPr>
        <p:spPr>
          <a:xfrm>
            <a:off x="562148" y="1056777"/>
            <a:ext cx="4222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1.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Đề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tài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b="1" dirty="0" smtClean="0">
                <a:solidFill>
                  <a:schemeClr val="accent6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(V </a:t>
            </a:r>
            <a:r>
              <a:rPr lang="en-US" sz="3600" b="1" dirty="0">
                <a:solidFill>
                  <a:schemeClr val="accent6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– Store) </a:t>
            </a:r>
          </a:p>
        </p:txBody>
      </p:sp>
      <p:grpSp>
        <p:nvGrpSpPr>
          <p:cNvPr id="17" name="9Slide.vn 7">
            <a:extLst>
              <a:ext uri="{FF2B5EF4-FFF2-40B4-BE49-F238E27FC236}">
                <a16:creationId xmlns:a16="http://schemas.microsoft.com/office/drawing/2014/main" id="{54D238BF-A885-1048-8573-5958E5C2618F}"/>
              </a:ext>
            </a:extLst>
          </p:cNvPr>
          <p:cNvGrpSpPr/>
          <p:nvPr/>
        </p:nvGrpSpPr>
        <p:grpSpPr>
          <a:xfrm>
            <a:off x="9353515" y="1790004"/>
            <a:ext cx="528918" cy="528918"/>
            <a:chOff x="4419600" y="1752600"/>
            <a:chExt cx="3352800" cy="3352800"/>
          </a:xfrm>
          <a:solidFill>
            <a:schemeClr val="bg2"/>
          </a:solidFill>
        </p:grpSpPr>
        <p:sp>
          <p:nvSpPr>
            <p:cNvPr id="18" name="9Slide.vn 8">
              <a:extLst>
                <a:ext uri="{FF2B5EF4-FFF2-40B4-BE49-F238E27FC236}">
                  <a16:creationId xmlns:a16="http://schemas.microsoft.com/office/drawing/2014/main" id="{EA5CB1FC-7C20-8D4C-BC47-F80D90D4F578}"/>
                </a:ext>
              </a:extLst>
            </p:cNvPr>
            <p:cNvSpPr/>
            <p:nvPr/>
          </p:nvSpPr>
          <p:spPr>
            <a:xfrm>
              <a:off x="4419599" y="1807387"/>
              <a:ext cx="3349565" cy="3239994"/>
            </a:xfrm>
            <a:custGeom>
              <a:avLst/>
              <a:gdLst>
                <a:gd name="connsiteX0" fmla="*/ 3281992 w 3349565"/>
                <a:gd name="connsiteY0" fmla="*/ 1344930 h 3239994"/>
                <a:gd name="connsiteX1" fmla="*/ 2386642 w 3349565"/>
                <a:gd name="connsiteY1" fmla="*/ 693420 h 3239994"/>
                <a:gd name="connsiteX2" fmla="*/ 1971352 w 3349565"/>
                <a:gd name="connsiteY2" fmla="*/ 754380 h 3239994"/>
                <a:gd name="connsiteX3" fmla="*/ 1944682 w 3349565"/>
                <a:gd name="connsiteY3" fmla="*/ 762000 h 3239994"/>
                <a:gd name="connsiteX4" fmla="*/ 1921822 w 3349565"/>
                <a:gd name="connsiteY4" fmla="*/ 746760 h 3239994"/>
                <a:gd name="connsiteX5" fmla="*/ 1799902 w 3349565"/>
                <a:gd name="connsiteY5" fmla="*/ 693420 h 3239994"/>
                <a:gd name="connsiteX6" fmla="*/ 2295202 w 3349565"/>
                <a:gd name="connsiteY6" fmla="*/ 198120 h 3239994"/>
                <a:gd name="connsiteX7" fmla="*/ 2108512 w 3349565"/>
                <a:gd name="connsiteY7" fmla="*/ 0 h 3239994"/>
                <a:gd name="connsiteX8" fmla="*/ 1826572 w 3349565"/>
                <a:gd name="connsiteY8" fmla="*/ 144780 h 3239994"/>
                <a:gd name="connsiteX9" fmla="*/ 1617022 w 3349565"/>
                <a:gd name="connsiteY9" fmla="*/ 624840 h 3239994"/>
                <a:gd name="connsiteX10" fmla="*/ 1632262 w 3349565"/>
                <a:gd name="connsiteY10" fmla="*/ 681990 h 3239994"/>
                <a:gd name="connsiteX11" fmla="*/ 1457002 w 3349565"/>
                <a:gd name="connsiteY11" fmla="*/ 750570 h 3239994"/>
                <a:gd name="connsiteX12" fmla="*/ 1434142 w 3349565"/>
                <a:gd name="connsiteY12" fmla="*/ 765810 h 3239994"/>
                <a:gd name="connsiteX13" fmla="*/ 1407472 w 3349565"/>
                <a:gd name="connsiteY13" fmla="*/ 754380 h 3239994"/>
                <a:gd name="connsiteX14" fmla="*/ 965512 w 3349565"/>
                <a:gd name="connsiteY14" fmla="*/ 685800 h 3239994"/>
                <a:gd name="connsiteX15" fmla="*/ 70162 w 3349565"/>
                <a:gd name="connsiteY15" fmla="*/ 1337310 h 3239994"/>
                <a:gd name="connsiteX16" fmla="*/ 306382 w 3349565"/>
                <a:gd name="connsiteY16" fmla="*/ 2712720 h 3239994"/>
                <a:gd name="connsiteX17" fmla="*/ 1144582 w 3349565"/>
                <a:gd name="connsiteY17" fmla="*/ 3208020 h 3239994"/>
                <a:gd name="connsiteX18" fmla="*/ 1403662 w 3349565"/>
                <a:gd name="connsiteY18" fmla="*/ 3162300 h 3239994"/>
                <a:gd name="connsiteX19" fmla="*/ 1430332 w 3349565"/>
                <a:gd name="connsiteY19" fmla="*/ 3150870 h 3239994"/>
                <a:gd name="connsiteX20" fmla="*/ 1453192 w 3349565"/>
                <a:gd name="connsiteY20" fmla="*/ 3166110 h 3239994"/>
                <a:gd name="connsiteX21" fmla="*/ 1921822 w 3349565"/>
                <a:gd name="connsiteY21" fmla="*/ 3173730 h 3239994"/>
                <a:gd name="connsiteX22" fmla="*/ 1944682 w 3349565"/>
                <a:gd name="connsiteY22" fmla="*/ 3158490 h 3239994"/>
                <a:gd name="connsiteX23" fmla="*/ 1971352 w 3349565"/>
                <a:gd name="connsiteY23" fmla="*/ 3166110 h 3239994"/>
                <a:gd name="connsiteX24" fmla="*/ 2207572 w 3349565"/>
                <a:gd name="connsiteY24" fmla="*/ 3204210 h 3239994"/>
                <a:gd name="connsiteX25" fmla="*/ 2653342 w 3349565"/>
                <a:gd name="connsiteY25" fmla="*/ 3074670 h 3239994"/>
                <a:gd name="connsiteX26" fmla="*/ 3041962 w 3349565"/>
                <a:gd name="connsiteY26" fmla="*/ 2708910 h 3239994"/>
                <a:gd name="connsiteX27" fmla="*/ 3281992 w 3349565"/>
                <a:gd name="connsiteY27" fmla="*/ 1344930 h 3239994"/>
                <a:gd name="connsiteX28" fmla="*/ 2626672 w 3349565"/>
                <a:gd name="connsiteY28" fmla="*/ 1272540 h 3239994"/>
                <a:gd name="connsiteX29" fmla="*/ 1918012 w 3349565"/>
                <a:gd name="connsiteY29" fmla="*/ 1573530 h 3239994"/>
                <a:gd name="connsiteX30" fmla="*/ 2626672 w 3349565"/>
                <a:gd name="connsiteY30" fmla="*/ 1272540 h 3239994"/>
                <a:gd name="connsiteX31" fmla="*/ 1468432 w 3349565"/>
                <a:gd name="connsiteY31" fmla="*/ 1569720 h 3239994"/>
                <a:gd name="connsiteX32" fmla="*/ 759772 w 3349565"/>
                <a:gd name="connsiteY32" fmla="*/ 1268730 h 3239994"/>
                <a:gd name="connsiteX33" fmla="*/ 1468432 w 3349565"/>
                <a:gd name="connsiteY33" fmla="*/ 1569720 h 3239994"/>
                <a:gd name="connsiteX34" fmla="*/ 2489512 w 3349565"/>
                <a:gd name="connsiteY34" fmla="*/ 2510790 h 3239994"/>
                <a:gd name="connsiteX35" fmla="*/ 2359972 w 3349565"/>
                <a:gd name="connsiteY35" fmla="*/ 2373630 h 3239994"/>
                <a:gd name="connsiteX36" fmla="*/ 1929442 w 3349565"/>
                <a:gd name="connsiteY36" fmla="*/ 2655570 h 3239994"/>
                <a:gd name="connsiteX37" fmla="*/ 1674172 w 3349565"/>
                <a:gd name="connsiteY37" fmla="*/ 2446020 h 3239994"/>
                <a:gd name="connsiteX38" fmla="*/ 1422712 w 3349565"/>
                <a:gd name="connsiteY38" fmla="*/ 2655570 h 3239994"/>
                <a:gd name="connsiteX39" fmla="*/ 988372 w 3349565"/>
                <a:gd name="connsiteY39" fmla="*/ 2373630 h 3239994"/>
                <a:gd name="connsiteX40" fmla="*/ 855022 w 3349565"/>
                <a:gd name="connsiteY40" fmla="*/ 2510790 h 3239994"/>
                <a:gd name="connsiteX41" fmla="*/ 424492 w 3349565"/>
                <a:gd name="connsiteY41" fmla="*/ 1847850 h 3239994"/>
                <a:gd name="connsiteX42" fmla="*/ 855022 w 3349565"/>
                <a:gd name="connsiteY42" fmla="*/ 2122170 h 3239994"/>
                <a:gd name="connsiteX43" fmla="*/ 988372 w 3349565"/>
                <a:gd name="connsiteY43" fmla="*/ 1985010 h 3239994"/>
                <a:gd name="connsiteX44" fmla="*/ 1418902 w 3349565"/>
                <a:gd name="connsiteY44" fmla="*/ 2266950 h 3239994"/>
                <a:gd name="connsiteX45" fmla="*/ 1670362 w 3349565"/>
                <a:gd name="connsiteY45" fmla="*/ 2057400 h 3239994"/>
                <a:gd name="connsiteX46" fmla="*/ 1921822 w 3349565"/>
                <a:gd name="connsiteY46" fmla="*/ 2266950 h 3239994"/>
                <a:gd name="connsiteX47" fmla="*/ 2359972 w 3349565"/>
                <a:gd name="connsiteY47" fmla="*/ 1985010 h 3239994"/>
                <a:gd name="connsiteX48" fmla="*/ 2493322 w 3349565"/>
                <a:gd name="connsiteY48" fmla="*/ 2122170 h 3239994"/>
                <a:gd name="connsiteX49" fmla="*/ 2923852 w 3349565"/>
                <a:gd name="connsiteY49" fmla="*/ 1847850 h 3239994"/>
                <a:gd name="connsiteX50" fmla="*/ 2489512 w 3349565"/>
                <a:gd name="connsiteY50" fmla="*/ 2510790 h 323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49565" h="3239994">
                  <a:moveTo>
                    <a:pt x="3281992" y="1344930"/>
                  </a:moveTo>
                  <a:cubicBezTo>
                    <a:pt x="3106732" y="803910"/>
                    <a:pt x="2695252" y="693420"/>
                    <a:pt x="2386642" y="693420"/>
                  </a:cubicBezTo>
                  <a:cubicBezTo>
                    <a:pt x="2192332" y="693420"/>
                    <a:pt x="2032312" y="735330"/>
                    <a:pt x="1971352" y="754380"/>
                  </a:cubicBezTo>
                  <a:lnTo>
                    <a:pt x="1944682" y="762000"/>
                  </a:lnTo>
                  <a:lnTo>
                    <a:pt x="1921822" y="746760"/>
                  </a:lnTo>
                  <a:cubicBezTo>
                    <a:pt x="1883722" y="723900"/>
                    <a:pt x="1841812" y="704850"/>
                    <a:pt x="1799902" y="693420"/>
                  </a:cubicBezTo>
                  <a:cubicBezTo>
                    <a:pt x="1887532" y="323850"/>
                    <a:pt x="2295202" y="198120"/>
                    <a:pt x="2295202" y="198120"/>
                  </a:cubicBezTo>
                  <a:lnTo>
                    <a:pt x="2108512" y="0"/>
                  </a:lnTo>
                  <a:cubicBezTo>
                    <a:pt x="2108512" y="0"/>
                    <a:pt x="1994212" y="11430"/>
                    <a:pt x="1826572" y="144780"/>
                  </a:cubicBezTo>
                  <a:cubicBezTo>
                    <a:pt x="1658932" y="281940"/>
                    <a:pt x="1617022" y="624840"/>
                    <a:pt x="1617022" y="624840"/>
                  </a:cubicBezTo>
                  <a:cubicBezTo>
                    <a:pt x="1617022" y="624840"/>
                    <a:pt x="1620832" y="647700"/>
                    <a:pt x="1632262" y="681990"/>
                  </a:cubicBezTo>
                  <a:cubicBezTo>
                    <a:pt x="1571302" y="689610"/>
                    <a:pt x="1510342" y="712470"/>
                    <a:pt x="1457002" y="750570"/>
                  </a:cubicBezTo>
                  <a:lnTo>
                    <a:pt x="1434142" y="765810"/>
                  </a:lnTo>
                  <a:lnTo>
                    <a:pt x="1407472" y="754380"/>
                  </a:lnTo>
                  <a:cubicBezTo>
                    <a:pt x="1403662" y="754380"/>
                    <a:pt x="1209352" y="685800"/>
                    <a:pt x="965512" y="685800"/>
                  </a:cubicBezTo>
                  <a:cubicBezTo>
                    <a:pt x="653092" y="685800"/>
                    <a:pt x="245422" y="800100"/>
                    <a:pt x="70162" y="1337310"/>
                  </a:cubicBezTo>
                  <a:cubicBezTo>
                    <a:pt x="-78428" y="1786890"/>
                    <a:pt x="13012" y="2308860"/>
                    <a:pt x="306382" y="2712720"/>
                  </a:cubicBezTo>
                  <a:cubicBezTo>
                    <a:pt x="534982" y="3028950"/>
                    <a:pt x="839782" y="3208020"/>
                    <a:pt x="1144582" y="3208020"/>
                  </a:cubicBezTo>
                  <a:cubicBezTo>
                    <a:pt x="1232212" y="3208020"/>
                    <a:pt x="1319842" y="3192780"/>
                    <a:pt x="1403662" y="3162300"/>
                  </a:cubicBezTo>
                  <a:lnTo>
                    <a:pt x="1430332" y="3150870"/>
                  </a:lnTo>
                  <a:lnTo>
                    <a:pt x="1453192" y="3166110"/>
                  </a:lnTo>
                  <a:cubicBezTo>
                    <a:pt x="1590352" y="3261360"/>
                    <a:pt x="1780852" y="3265170"/>
                    <a:pt x="1921822" y="3173730"/>
                  </a:cubicBezTo>
                  <a:lnTo>
                    <a:pt x="1944682" y="3158490"/>
                  </a:lnTo>
                  <a:lnTo>
                    <a:pt x="1971352" y="3166110"/>
                  </a:lnTo>
                  <a:cubicBezTo>
                    <a:pt x="2047552" y="3188970"/>
                    <a:pt x="2127562" y="3204210"/>
                    <a:pt x="2207572" y="3204210"/>
                  </a:cubicBezTo>
                  <a:cubicBezTo>
                    <a:pt x="2359972" y="3204210"/>
                    <a:pt x="2512372" y="3158490"/>
                    <a:pt x="2653342" y="3074670"/>
                  </a:cubicBezTo>
                  <a:cubicBezTo>
                    <a:pt x="2798122" y="2990850"/>
                    <a:pt x="2927662" y="2865120"/>
                    <a:pt x="3041962" y="2708910"/>
                  </a:cubicBezTo>
                  <a:cubicBezTo>
                    <a:pt x="3335332" y="2308860"/>
                    <a:pt x="3426772" y="1786890"/>
                    <a:pt x="3281992" y="1344930"/>
                  </a:cubicBezTo>
                  <a:close/>
                  <a:moveTo>
                    <a:pt x="2626672" y="1272540"/>
                  </a:moveTo>
                  <a:cubicBezTo>
                    <a:pt x="2386642" y="2042160"/>
                    <a:pt x="1918012" y="1573530"/>
                    <a:pt x="1918012" y="1573530"/>
                  </a:cubicBezTo>
                  <a:lnTo>
                    <a:pt x="2626672" y="1272540"/>
                  </a:lnTo>
                  <a:close/>
                  <a:moveTo>
                    <a:pt x="1468432" y="1569720"/>
                  </a:moveTo>
                  <a:cubicBezTo>
                    <a:pt x="1468432" y="1569720"/>
                    <a:pt x="999802" y="2038350"/>
                    <a:pt x="759772" y="1268730"/>
                  </a:cubicBezTo>
                  <a:lnTo>
                    <a:pt x="1468432" y="1569720"/>
                  </a:lnTo>
                  <a:close/>
                  <a:moveTo>
                    <a:pt x="2489512" y="2510790"/>
                  </a:moveTo>
                  <a:lnTo>
                    <a:pt x="2359972" y="2373630"/>
                  </a:lnTo>
                  <a:lnTo>
                    <a:pt x="1929442" y="2655570"/>
                  </a:lnTo>
                  <a:lnTo>
                    <a:pt x="1674172" y="2446020"/>
                  </a:lnTo>
                  <a:lnTo>
                    <a:pt x="1422712" y="2655570"/>
                  </a:lnTo>
                  <a:lnTo>
                    <a:pt x="988372" y="2373630"/>
                  </a:lnTo>
                  <a:lnTo>
                    <a:pt x="855022" y="2510790"/>
                  </a:lnTo>
                  <a:lnTo>
                    <a:pt x="424492" y="1847850"/>
                  </a:lnTo>
                  <a:lnTo>
                    <a:pt x="855022" y="2122170"/>
                  </a:lnTo>
                  <a:lnTo>
                    <a:pt x="988372" y="1985010"/>
                  </a:lnTo>
                  <a:lnTo>
                    <a:pt x="1418902" y="2266950"/>
                  </a:lnTo>
                  <a:lnTo>
                    <a:pt x="1670362" y="2057400"/>
                  </a:lnTo>
                  <a:lnTo>
                    <a:pt x="1921822" y="2266950"/>
                  </a:lnTo>
                  <a:lnTo>
                    <a:pt x="2359972" y="1985010"/>
                  </a:lnTo>
                  <a:lnTo>
                    <a:pt x="2493322" y="2122170"/>
                  </a:lnTo>
                  <a:lnTo>
                    <a:pt x="2923852" y="1847850"/>
                  </a:lnTo>
                  <a:lnTo>
                    <a:pt x="2489512" y="251079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9Slide.vn 9">
            <a:extLst>
              <a:ext uri="{FF2B5EF4-FFF2-40B4-BE49-F238E27FC236}">
                <a16:creationId xmlns:a16="http://schemas.microsoft.com/office/drawing/2014/main" id="{BC64FF04-09F0-B94F-93A3-1023F04AF34E}"/>
              </a:ext>
            </a:extLst>
          </p:cNvPr>
          <p:cNvSpPr/>
          <p:nvPr/>
        </p:nvSpPr>
        <p:spPr>
          <a:xfrm>
            <a:off x="562148" y="2550607"/>
            <a:ext cx="508113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/>
                </a:solidFill>
                <a:latin typeface="Open Sans" panose="020B0606030504020204"/>
                <a:ea typeface="Times New Roman" panose="02020603050405020304" pitchFamily="18" charset="0"/>
              </a:rPr>
              <a:t>V</a:t>
            </a:r>
            <a:r>
              <a:rPr lang="en-US" b="1" dirty="0" smtClean="0">
                <a:solidFill>
                  <a:schemeClr val="accent6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-STORE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wedsite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chuyên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cung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cấp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phẩm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đủ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điều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kiện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cho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tất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cả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.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Mục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tiêu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giúp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dùng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có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mua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thanh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hàng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hóa</a:t>
            </a:r>
            <a:r>
              <a:rPr lang="en-US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cách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giản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nhanh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chóng</a:t>
            </a:r>
            <a:r>
              <a:rPr lang="en-US" dirty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  <a:latin typeface="Open Sans" panose="020B06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2" name="9Slide.vn 10">
            <a:extLst>
              <a:ext uri="{FF2B5EF4-FFF2-40B4-BE49-F238E27FC236}">
                <a16:creationId xmlns:a16="http://schemas.microsoft.com/office/drawing/2014/main" id="{E6CC7F87-366E-004A-8FB1-10E7A7DB9DDE}"/>
              </a:ext>
            </a:extLst>
          </p:cNvPr>
          <p:cNvGrpSpPr/>
          <p:nvPr/>
        </p:nvGrpSpPr>
        <p:grpSpPr>
          <a:xfrm>
            <a:off x="693609" y="4950401"/>
            <a:ext cx="616684" cy="616682"/>
            <a:chOff x="705968" y="4950401"/>
            <a:chExt cx="616684" cy="616682"/>
          </a:xfrm>
        </p:grpSpPr>
        <p:sp>
          <p:nvSpPr>
            <p:cNvPr id="21" name="9Slide.vn 11">
              <a:extLst>
                <a:ext uri="{FF2B5EF4-FFF2-40B4-BE49-F238E27FC236}">
                  <a16:creationId xmlns:a16="http://schemas.microsoft.com/office/drawing/2014/main" id="{C1132A05-B50B-264B-B9BD-B732D0CD007F}"/>
                </a:ext>
              </a:extLst>
            </p:cNvPr>
            <p:cNvSpPr/>
            <p:nvPr/>
          </p:nvSpPr>
          <p:spPr>
            <a:xfrm>
              <a:off x="705968" y="4950401"/>
              <a:ext cx="616684" cy="616682"/>
            </a:xfrm>
            <a:prstGeom prst="donut">
              <a:avLst>
                <a:gd name="adj" fmla="val 17859"/>
              </a:avLst>
            </a:prstGeom>
            <a:solidFill>
              <a:schemeClr val="bg2">
                <a:alpha val="19000"/>
              </a:schemeClr>
            </a:solidFill>
            <a:ln w="44450" cap="rnd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9Slide.vn 12">
              <a:extLst>
                <a:ext uri="{FF2B5EF4-FFF2-40B4-BE49-F238E27FC236}">
                  <a16:creationId xmlns:a16="http://schemas.microsoft.com/office/drawing/2014/main" id="{83A7DBEA-6D49-B645-B993-AA3F5DFBC703}"/>
                </a:ext>
              </a:extLst>
            </p:cNvPr>
            <p:cNvSpPr/>
            <p:nvPr/>
          </p:nvSpPr>
          <p:spPr>
            <a:xfrm>
              <a:off x="705970" y="4950402"/>
              <a:ext cx="616681" cy="616681"/>
            </a:xfrm>
            <a:prstGeom prst="arc">
              <a:avLst>
                <a:gd name="adj1" fmla="val 2944624"/>
                <a:gd name="adj2" fmla="val 15904215"/>
              </a:avLst>
            </a:prstGeom>
            <a:ln w="79375" cap="rnd">
              <a:solidFill>
                <a:schemeClr val="accent6"/>
              </a:solidFill>
              <a:round/>
            </a:ln>
            <a:effectLst>
              <a:outerShdw blurRad="50800" dist="38100" algn="l" rotWithShape="0">
                <a:schemeClr val="tx2">
                  <a:alpha val="6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9Slide.vn 13">
            <a:extLst>
              <a:ext uri="{FF2B5EF4-FFF2-40B4-BE49-F238E27FC236}">
                <a16:creationId xmlns:a16="http://schemas.microsoft.com/office/drawing/2014/main" id="{8797ED4F-A192-2542-96B4-B06467C9E9AD}"/>
              </a:ext>
            </a:extLst>
          </p:cNvPr>
          <p:cNvSpPr txBox="1"/>
          <p:nvPr/>
        </p:nvSpPr>
        <p:spPr>
          <a:xfrm>
            <a:off x="1453370" y="4995821"/>
            <a:ext cx="1367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Shopping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2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</a:t>
            </a:r>
            <a:endParaRPr lang="en-US" sz="12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8" name="Picture 4" descr="Shopee 12.12 Siêu Sinh Nhật – Apps on Google Play"/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0" b="696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5" r="10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347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51401935-59B3-C744-BC72-6E60C7B17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9Slide.vn 3">
            <a:extLst>
              <a:ext uri="{FF2B5EF4-FFF2-40B4-BE49-F238E27FC236}">
                <a16:creationId xmlns:a16="http://schemas.microsoft.com/office/drawing/2014/main" id="{162D3E93-6F1A-E849-A3AF-D5F1F87DDB71}"/>
              </a:ext>
            </a:extLst>
          </p:cNvPr>
          <p:cNvSpPr txBox="1"/>
          <p:nvPr/>
        </p:nvSpPr>
        <p:spPr>
          <a:xfrm>
            <a:off x="542504" y="1073891"/>
            <a:ext cx="3135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Mô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tả</a:t>
            </a:r>
            <a:r>
              <a:rPr lang="en-US" sz="3600" dirty="0">
                <a:solidFill>
                  <a:schemeClr val="bg2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đề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/>
                <a:ea typeface="Open Sans" panose="020B0606030504020204" pitchFamily="34" charset="0"/>
                <a:cs typeface="Open Sans" panose="020B0606030504020204" pitchFamily="34" charset="0"/>
              </a:rPr>
              <a:t>tài</a:t>
            </a:r>
            <a:endParaRPr lang="en-US" sz="3600" dirty="0">
              <a:solidFill>
                <a:schemeClr val="bg2"/>
              </a:solidFill>
              <a:latin typeface="Open Sans Light" panose="020B0306030504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9Slide.vn 5">
            <a:extLst>
              <a:ext uri="{FF2B5EF4-FFF2-40B4-BE49-F238E27FC236}">
                <a16:creationId xmlns:a16="http://schemas.microsoft.com/office/drawing/2014/main" id="{4393FAF3-B869-5543-A043-8288050D4DC4}"/>
              </a:ext>
            </a:extLst>
          </p:cNvPr>
          <p:cNvSpPr/>
          <p:nvPr/>
        </p:nvSpPr>
        <p:spPr>
          <a:xfrm>
            <a:off x="4257675" y="0"/>
            <a:ext cx="4187078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35000" dist="381000" dir="10320000" sx="91000" sy="91000" algn="l" rotWithShape="0">
              <a:prstClr val="black">
                <a:alpha val="4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9Slide.vn 8">
            <a:extLst>
              <a:ext uri="{FF2B5EF4-FFF2-40B4-BE49-F238E27FC236}">
                <a16:creationId xmlns:a16="http://schemas.microsoft.com/office/drawing/2014/main" id="{D4FD5AFF-9E10-F14F-B333-2A204E2BCCE3}"/>
              </a:ext>
            </a:extLst>
          </p:cNvPr>
          <p:cNvSpPr txBox="1"/>
          <p:nvPr/>
        </p:nvSpPr>
        <p:spPr>
          <a:xfrm>
            <a:off x="5332748" y="470932"/>
            <a:ext cx="3172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Đăng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Nhập</a:t>
            </a:r>
            <a:endParaRPr lang="en-US" sz="2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9Slide.vn 11">
            <a:extLst>
              <a:ext uri="{FF2B5EF4-FFF2-40B4-BE49-F238E27FC236}">
                <a16:creationId xmlns:a16="http://schemas.microsoft.com/office/drawing/2014/main" id="{46911DBA-4B72-514A-BAE0-702A19C2EDEE}"/>
              </a:ext>
            </a:extLst>
          </p:cNvPr>
          <p:cNvSpPr txBox="1"/>
          <p:nvPr/>
        </p:nvSpPr>
        <p:spPr>
          <a:xfrm>
            <a:off x="5332748" y="1961571"/>
            <a:ext cx="3172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Thêm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Giỏ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Hàng</a:t>
            </a:r>
            <a:endParaRPr lang="en-US" sz="2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9Slide.vn 15">
            <a:extLst>
              <a:ext uri="{FF2B5EF4-FFF2-40B4-BE49-F238E27FC236}">
                <a16:creationId xmlns:a16="http://schemas.microsoft.com/office/drawing/2014/main" id="{2CEDD58F-8289-F24E-A292-DB04942F8BA9}"/>
              </a:ext>
            </a:extLst>
          </p:cNvPr>
          <p:cNvSpPr txBox="1"/>
          <p:nvPr/>
        </p:nvSpPr>
        <p:spPr>
          <a:xfrm>
            <a:off x="5332748" y="3707938"/>
            <a:ext cx="3172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Thanh </a:t>
            </a:r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Toán</a:t>
            </a:r>
            <a:endParaRPr lang="en-US" sz="25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9Slide.vn 8">
            <a:extLst>
              <a:ext uri="{FF2B5EF4-FFF2-40B4-BE49-F238E27FC236}">
                <a16:creationId xmlns:a16="http://schemas.microsoft.com/office/drawing/2014/main" id="{E6FE5B1F-9269-4164-B9F7-B141589F7935}"/>
              </a:ext>
            </a:extLst>
          </p:cNvPr>
          <p:cNvSpPr txBox="1"/>
          <p:nvPr/>
        </p:nvSpPr>
        <p:spPr>
          <a:xfrm>
            <a:off x="5327427" y="5432919"/>
            <a:ext cx="31723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Quản</a:t>
            </a:r>
            <a:r>
              <a:rPr lang="en-US" sz="2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5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Trị</a:t>
            </a:r>
            <a:endParaRPr lang="en-US" sz="25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E6171F-DA3C-4A3E-B394-DF3998786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80" y="345027"/>
            <a:ext cx="728864" cy="7288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3E25373-B88A-4389-AE16-DE81D2DA8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780" y="3707938"/>
            <a:ext cx="728864" cy="7288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1105A2C-0D35-4231-A535-6C41FBC02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780" y="5313797"/>
            <a:ext cx="848649" cy="8486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172" y="1843467"/>
            <a:ext cx="668472" cy="668472"/>
          </a:xfrm>
          <a:prstGeom prst="rect">
            <a:avLst/>
          </a:prstGeom>
        </p:spPr>
      </p:pic>
      <p:pic>
        <p:nvPicPr>
          <p:cNvPr id="2056" name="Picture 8" descr="Cách săn Flash Sale, deal 1k trên shopee được nhiều đơn free ship nhất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3" b="77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97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>
            <a:extLst>
              <a:ext uri="{FF2B5EF4-FFF2-40B4-BE49-F238E27FC236}">
                <a16:creationId xmlns:a16="http://schemas.microsoft.com/office/drawing/2014/main" id="{68534C52-5D7A-7043-A2C5-067097E707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13" b="7813"/>
          <a:stretch>
            <a:fillRect/>
          </a:stretch>
        </p:blipFill>
        <p:spPr>
          <a:xfrm>
            <a:off x="20656" y="-1753"/>
            <a:ext cx="12192000" cy="6858000"/>
          </a:xfrm>
        </p:spPr>
      </p:pic>
      <p:pic>
        <p:nvPicPr>
          <p:cNvPr id="6" name="9Slide.vn 2">
            <a:extLst>
              <a:ext uri="{FF2B5EF4-FFF2-40B4-BE49-F238E27FC236}">
                <a16:creationId xmlns:a16="http://schemas.microsoft.com/office/drawing/2014/main" id="{96C54CA5-1A84-6C40-B6D6-FD52F292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3380" y="880213"/>
            <a:ext cx="993826" cy="993826"/>
          </a:xfrm>
          <a:prstGeom prst="rect">
            <a:avLst/>
          </a:prstGeom>
        </p:spPr>
      </p:pic>
      <p:sp>
        <p:nvSpPr>
          <p:cNvPr id="17" name="9Slide.vn 13">
            <a:extLst>
              <a:ext uri="{FF2B5EF4-FFF2-40B4-BE49-F238E27FC236}">
                <a16:creationId xmlns:a16="http://schemas.microsoft.com/office/drawing/2014/main" id="{8AB44A95-6354-524A-902B-62ACDC4A2D42}"/>
              </a:ext>
            </a:extLst>
          </p:cNvPr>
          <p:cNvSpPr/>
          <p:nvPr/>
        </p:nvSpPr>
        <p:spPr>
          <a:xfrm>
            <a:off x="4531659" y="484095"/>
            <a:ext cx="462826" cy="462826"/>
          </a:xfrm>
          <a:prstGeom prst="ellipse">
            <a:avLst/>
          </a:prstGeom>
          <a:gradFill flip="none" rotWithShape="1">
            <a:gsLst>
              <a:gs pos="0">
                <a:schemeClr val="accent4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9Slide.vn 14">
            <a:extLst>
              <a:ext uri="{FF2B5EF4-FFF2-40B4-BE49-F238E27FC236}">
                <a16:creationId xmlns:a16="http://schemas.microsoft.com/office/drawing/2014/main" id="{BA98BCFD-B2B9-B445-B5B9-7ECBE6B38E19}"/>
              </a:ext>
            </a:extLst>
          </p:cNvPr>
          <p:cNvSpPr/>
          <p:nvPr/>
        </p:nvSpPr>
        <p:spPr>
          <a:xfrm>
            <a:off x="3340232" y="1573822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9Slide.vn 15">
            <a:extLst>
              <a:ext uri="{FF2B5EF4-FFF2-40B4-BE49-F238E27FC236}">
                <a16:creationId xmlns:a16="http://schemas.microsoft.com/office/drawing/2014/main" id="{A080C66F-87BC-0E42-A032-7D46F5B3011D}"/>
              </a:ext>
            </a:extLst>
          </p:cNvPr>
          <p:cNvSpPr/>
          <p:nvPr/>
        </p:nvSpPr>
        <p:spPr>
          <a:xfrm>
            <a:off x="11206762" y="4706988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9Slide.vn 16">
            <a:extLst>
              <a:ext uri="{FF2B5EF4-FFF2-40B4-BE49-F238E27FC236}">
                <a16:creationId xmlns:a16="http://schemas.microsoft.com/office/drawing/2014/main" id="{4F77BC5F-403D-6C4E-8F41-0C740B886EB1}"/>
              </a:ext>
            </a:extLst>
          </p:cNvPr>
          <p:cNvSpPr/>
          <p:nvPr/>
        </p:nvSpPr>
        <p:spPr>
          <a:xfrm>
            <a:off x="11936682" y="5599228"/>
            <a:ext cx="510636" cy="510636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9Slide.vn 17">
            <a:extLst>
              <a:ext uri="{FF2B5EF4-FFF2-40B4-BE49-F238E27FC236}">
                <a16:creationId xmlns:a16="http://schemas.microsoft.com/office/drawing/2014/main" id="{B45C20C3-7337-D747-AB00-B3279E2C9C91}"/>
              </a:ext>
            </a:extLst>
          </p:cNvPr>
          <p:cNvSpPr/>
          <p:nvPr/>
        </p:nvSpPr>
        <p:spPr>
          <a:xfrm>
            <a:off x="4832856" y="3779141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9Slide.vn 18">
            <a:extLst>
              <a:ext uri="{FF2B5EF4-FFF2-40B4-BE49-F238E27FC236}">
                <a16:creationId xmlns:a16="http://schemas.microsoft.com/office/drawing/2014/main" id="{82FB2425-3AD8-7643-AA40-B896120E23BD}"/>
              </a:ext>
            </a:extLst>
          </p:cNvPr>
          <p:cNvSpPr/>
          <p:nvPr/>
        </p:nvSpPr>
        <p:spPr>
          <a:xfrm>
            <a:off x="9431750" y="5903775"/>
            <a:ext cx="300217" cy="300217"/>
          </a:xfrm>
          <a:prstGeom prst="ellipse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4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4000" dist="114300" dir="8100000" algn="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99E6E-CDF8-458D-A13F-0B8D2E381592}"/>
              </a:ext>
            </a:extLst>
          </p:cNvPr>
          <p:cNvSpPr txBox="1"/>
          <p:nvPr/>
        </p:nvSpPr>
        <p:spPr>
          <a:xfrm>
            <a:off x="3731266" y="1159763"/>
            <a:ext cx="84151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chemeClr val="bg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CHƯƠNG 2: </a:t>
            </a:r>
          </a:p>
          <a:p>
            <a:r>
              <a:rPr lang="en-US" sz="4400" b="1" dirty="0">
                <a:solidFill>
                  <a:schemeClr val="accent1"/>
                </a:solidFill>
                <a:latin typeface="Open Sans Light" panose="020B03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CÁC KHÁI NIỆM</a:t>
            </a:r>
            <a:endParaRPr lang="en-US" sz="4400" b="1" dirty="0">
              <a:solidFill>
                <a:schemeClr val="accent1"/>
              </a:solidFill>
              <a:latin typeface="Open Sans Light" panose="020B0306030504020204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4200" b="1" dirty="0">
              <a:solidFill>
                <a:schemeClr val="accent5">
                  <a:lumMod val="75000"/>
                </a:schemeClr>
              </a:solidFill>
              <a:latin typeface="Open Sans Light" panose="020B03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212095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Slide.vn 1">
            <a:extLst>
              <a:ext uri="{FF2B5EF4-FFF2-40B4-BE49-F238E27FC236}">
                <a16:creationId xmlns:a16="http://schemas.microsoft.com/office/drawing/2014/main" id="{DD41B85A-C996-4747-8B55-3289675BD6E3}"/>
              </a:ext>
            </a:extLst>
          </p:cNvPr>
          <p:cNvSpPr/>
          <p:nvPr/>
        </p:nvSpPr>
        <p:spPr>
          <a:xfrm>
            <a:off x="309283" y="2178424"/>
            <a:ext cx="10811436" cy="32272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9Slide.vn 2">
            <a:extLst>
              <a:ext uri="{FF2B5EF4-FFF2-40B4-BE49-F238E27FC236}">
                <a16:creationId xmlns:a16="http://schemas.microsoft.com/office/drawing/2014/main" id="{3C408AC4-D954-9442-981E-DB3FB03521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2" name="9Slide.vn 6">
            <a:extLst>
              <a:ext uri="{FF2B5EF4-FFF2-40B4-BE49-F238E27FC236}">
                <a16:creationId xmlns:a16="http://schemas.microsoft.com/office/drawing/2014/main" id="{841A82FC-3443-B74D-AC50-7F036FE3F4D6}"/>
              </a:ext>
            </a:extLst>
          </p:cNvPr>
          <p:cNvSpPr txBox="1"/>
          <p:nvPr/>
        </p:nvSpPr>
        <p:spPr>
          <a:xfrm>
            <a:off x="234915" y="1073440"/>
            <a:ext cx="496321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 </a:t>
            </a:r>
            <a:r>
              <a:rPr lang="en-US" sz="33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Tìm</a:t>
            </a:r>
            <a:r>
              <a:rPr lang="en-US" sz="33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3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hiểu</a:t>
            </a:r>
            <a:r>
              <a:rPr lang="en-US" sz="33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3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en-US" sz="33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9Slide.vn 7">
            <a:extLst>
              <a:ext uri="{FF2B5EF4-FFF2-40B4-BE49-F238E27FC236}">
                <a16:creationId xmlns:a16="http://schemas.microsoft.com/office/drawing/2014/main" id="{A324FCA3-AD37-3144-8352-B266D5B943E2}"/>
              </a:ext>
            </a:extLst>
          </p:cNvPr>
          <p:cNvSpPr txBox="1"/>
          <p:nvPr/>
        </p:nvSpPr>
        <p:spPr>
          <a:xfrm>
            <a:off x="562148" y="2528099"/>
            <a:ext cx="4440158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alpha val="85000"/>
                  </a:schemeClr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KHÁI QUÁ CHUNG:</a:t>
            </a:r>
            <a:r>
              <a:rPr lang="en-US" dirty="0">
                <a:solidFill>
                  <a:schemeClr val="bg2">
                    <a:alpha val="85000"/>
                  </a:schemeClr>
                </a:solidFill>
                <a:latin typeface="Open Sans" panose="020B0606030504020204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WordPress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mã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nguồn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mở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bằng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ngôn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ngữ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PHP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để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hỗ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trợ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blog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cá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nhân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nó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được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rất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ủng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hộ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về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dễ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tính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năng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hữu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ích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  <a:latin typeface="Open Sans" panose="020B060603050402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4" name="9Slide.vn 8">
            <a:extLst>
              <a:ext uri="{FF2B5EF4-FFF2-40B4-BE49-F238E27FC236}">
                <a16:creationId xmlns:a16="http://schemas.microsoft.com/office/drawing/2014/main" id="{B3031111-8CB2-FA42-AC25-198405F334F6}"/>
              </a:ext>
            </a:extLst>
          </p:cNvPr>
          <p:cNvGrpSpPr/>
          <p:nvPr/>
        </p:nvGrpSpPr>
        <p:grpSpPr>
          <a:xfrm rot="19122093">
            <a:off x="3009470" y="4394329"/>
            <a:ext cx="1470152" cy="1470152"/>
            <a:chOff x="2131188" y="3766191"/>
            <a:chExt cx="2603500" cy="2603500"/>
          </a:xfrm>
          <a:solidFill>
            <a:schemeClr val="tx2"/>
          </a:solidFill>
          <a:effectLst>
            <a:outerShdw blurRad="431800" dist="1905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" name="9Slide.vn 9">
              <a:extLst>
                <a:ext uri="{FF2B5EF4-FFF2-40B4-BE49-F238E27FC236}">
                  <a16:creationId xmlns:a16="http://schemas.microsoft.com/office/drawing/2014/main" id="{B1C92360-BE18-9742-B559-6E65401A384E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A841BECA-F0ED-4DE2-848B-3046B832F2D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857" r="20857"/>
          <a:stretch>
            <a:fillRect/>
          </a:stretch>
        </p:blipFill>
        <p:spPr/>
      </p:pic>
      <p:pic>
        <p:nvPicPr>
          <p:cNvPr id="54" name="Picture Placeholder 53">
            <a:extLst>
              <a:ext uri="{FF2B5EF4-FFF2-40B4-BE49-F238E27FC236}">
                <a16:creationId xmlns:a16="http://schemas.microsoft.com/office/drawing/2014/main" id="{461049B2-7022-404E-8EEF-33170DF042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33338" r="33338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0861" r="2086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1">
            <a:extLst>
              <a:ext uri="{FF2B5EF4-FFF2-40B4-BE49-F238E27FC236}">
                <a16:creationId xmlns:a16="http://schemas.microsoft.com/office/drawing/2014/main" id="{1C21CE98-6294-0644-959A-5DCB2B0941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3" name="9Slide.vn 38">
            <a:extLst>
              <a:ext uri="{FF2B5EF4-FFF2-40B4-BE49-F238E27FC236}">
                <a16:creationId xmlns:a16="http://schemas.microsoft.com/office/drawing/2014/main" id="{43A4967F-A043-9148-BC89-7DCA7661AE7A}"/>
              </a:ext>
            </a:extLst>
          </p:cNvPr>
          <p:cNvSpPr txBox="1"/>
          <p:nvPr/>
        </p:nvSpPr>
        <p:spPr>
          <a:xfrm>
            <a:off x="2617874" y="482051"/>
            <a:ext cx="6956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Lịch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sử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của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4" name="9Slide.vn 39">
            <a:extLst>
              <a:ext uri="{FF2B5EF4-FFF2-40B4-BE49-F238E27FC236}">
                <a16:creationId xmlns:a16="http://schemas.microsoft.com/office/drawing/2014/main" id="{71D666CC-2082-CF4A-B239-330E422E85CF}"/>
              </a:ext>
            </a:extLst>
          </p:cNvPr>
          <p:cNvSpPr txBox="1"/>
          <p:nvPr/>
        </p:nvSpPr>
        <p:spPr>
          <a:xfrm>
            <a:off x="8028415" y="1650971"/>
            <a:ext cx="378515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2007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giành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giải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thưởng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Packt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Open Source CMS ( Content Management System).</a:t>
            </a:r>
            <a:endParaRPr lang="en-US" sz="17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5" name="9Slide.vn 40">
            <a:extLst>
              <a:ext uri="{FF2B5EF4-FFF2-40B4-BE49-F238E27FC236}">
                <a16:creationId xmlns:a16="http://schemas.microsoft.com/office/drawing/2014/main" id="{D0250522-DA18-5D45-88EA-D1DEFE49A523}"/>
              </a:ext>
            </a:extLst>
          </p:cNvPr>
          <p:cNvSpPr txBox="1"/>
          <p:nvPr/>
        </p:nvSpPr>
        <p:spPr>
          <a:xfrm>
            <a:off x="8028414" y="3124171"/>
            <a:ext cx="37851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2009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dẫn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đầu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về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nguồn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CMS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tốt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nhất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7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fontAlgn="base"/>
            <a:endParaRPr lang="en-US" sz="12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6" name="9Slide.vn 41">
            <a:extLst>
              <a:ext uri="{FF2B5EF4-FFF2-40B4-BE49-F238E27FC236}">
                <a16:creationId xmlns:a16="http://schemas.microsoft.com/office/drawing/2014/main" id="{2C69FA52-5357-6E47-9AA9-B62F66693056}"/>
              </a:ext>
            </a:extLst>
          </p:cNvPr>
          <p:cNvSpPr txBox="1"/>
          <p:nvPr/>
        </p:nvSpPr>
        <p:spPr>
          <a:xfrm>
            <a:off x="8028416" y="4502127"/>
            <a:ext cx="37851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2022</a:t>
            </a:r>
          </a:p>
          <a:p>
            <a:pPr fontAlgn="base"/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mắt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phiên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5.8.3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với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nhiều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cải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tiến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lớn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Đã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có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hơn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75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triệu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web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nền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tảng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này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sz="17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7" name="9Slide.vn 42">
            <a:extLst>
              <a:ext uri="{FF2B5EF4-FFF2-40B4-BE49-F238E27FC236}">
                <a16:creationId xmlns:a16="http://schemas.microsoft.com/office/drawing/2014/main" id="{E11328C3-5F80-BF4B-A15D-691BE4F70186}"/>
              </a:ext>
            </a:extLst>
          </p:cNvPr>
          <p:cNvSpPr txBox="1"/>
          <p:nvPr/>
        </p:nvSpPr>
        <p:spPr>
          <a:xfrm flipH="1">
            <a:off x="378423" y="1680000"/>
            <a:ext cx="375836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2001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fontAlgn="base"/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WordPress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được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kế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thừa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từ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công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cụ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viết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blog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tên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là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b2/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cafelog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bởi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lập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trình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viên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 Michel </a:t>
            </a:r>
            <a:r>
              <a:rPr lang="en-US" sz="1700" dirty="0" err="1" smtClean="0">
                <a:solidFill>
                  <a:schemeClr val="bg1"/>
                </a:solidFill>
                <a:latin typeface="Open Sans" panose="020B0606030504020204"/>
              </a:rPr>
              <a:t>Valdrighi</a:t>
            </a:r>
            <a:r>
              <a:rPr lang="en-US" sz="1700" dirty="0" smtClean="0">
                <a:solidFill>
                  <a:schemeClr val="bg1"/>
                </a:solidFill>
                <a:latin typeface="Open Sans" panose="020B0606030504020204"/>
              </a:rPr>
              <a:t>.</a:t>
            </a:r>
            <a:endParaRPr lang="en-US" sz="1700" dirty="0">
              <a:solidFill>
                <a:schemeClr val="bg1"/>
              </a:solidFill>
              <a:latin typeface="Open Sans" panose="020B0606030504020204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8" name="9Slide.vn 43">
            <a:extLst>
              <a:ext uri="{FF2B5EF4-FFF2-40B4-BE49-F238E27FC236}">
                <a16:creationId xmlns:a16="http://schemas.microsoft.com/office/drawing/2014/main" id="{A786DC10-A60F-F945-9986-3BA98ACD9DB5}"/>
              </a:ext>
            </a:extLst>
          </p:cNvPr>
          <p:cNvSpPr txBox="1"/>
          <p:nvPr/>
        </p:nvSpPr>
        <p:spPr>
          <a:xfrm flipH="1">
            <a:off x="378423" y="3124171"/>
            <a:ext cx="375836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2003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fontAlgn="base"/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chính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thức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được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phát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hành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phiên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bản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đầu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tiên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bởi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Matt Mullenweg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ilke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Little.</a:t>
            </a:r>
            <a:endParaRPr lang="en-US" sz="17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9" name="9Slide.vn 44">
            <a:extLst>
              <a:ext uri="{FF2B5EF4-FFF2-40B4-BE49-F238E27FC236}">
                <a16:creationId xmlns:a16="http://schemas.microsoft.com/office/drawing/2014/main" id="{5F27F6A2-536F-C748-A906-C40DA2FF7048}"/>
              </a:ext>
            </a:extLst>
          </p:cNvPr>
          <p:cNvSpPr txBox="1"/>
          <p:nvPr/>
        </p:nvSpPr>
        <p:spPr>
          <a:xfrm flipH="1">
            <a:off x="378423" y="4502127"/>
            <a:ext cx="3758363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2004</a:t>
            </a:r>
            <a:endParaRPr lang="en-US" sz="20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 fontAlgn="base"/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Bước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ngoặt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của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WordPress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khi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được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nhiều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người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ưa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chuộng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và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sử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700" dirty="0" err="1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dụng</a:t>
            </a:r>
            <a:r>
              <a:rPr lang="en-US" sz="1700" dirty="0" smtClean="0">
                <a:solidFill>
                  <a:schemeClr val="accent1">
                    <a:lumMod val="10000"/>
                    <a:lumOff val="9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endParaRPr lang="en-US" sz="1700" dirty="0">
              <a:solidFill>
                <a:schemeClr val="accent1">
                  <a:lumMod val="10000"/>
                  <a:lumOff val="9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53AE21-FE78-400F-9F6F-AE582CFB1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45" y="76086"/>
            <a:ext cx="7888687" cy="59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7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9Slide.vn 1">
            <a:extLst>
              <a:ext uri="{FF2B5EF4-FFF2-40B4-BE49-F238E27FC236}">
                <a16:creationId xmlns:a16="http://schemas.microsoft.com/office/drawing/2014/main" id="{EFFAEE68-7F08-6F4B-A826-7764AA66BAB6}"/>
              </a:ext>
            </a:extLst>
          </p:cNvPr>
          <p:cNvCxnSpPr>
            <a:cxnSpLocks/>
          </p:cNvCxnSpPr>
          <p:nvPr/>
        </p:nvCxnSpPr>
        <p:spPr>
          <a:xfrm>
            <a:off x="733569" y="5608151"/>
            <a:ext cx="4963944" cy="0"/>
          </a:xfrm>
          <a:prstGeom prst="line">
            <a:avLst/>
          </a:prstGeom>
          <a:ln w="254000" cap="rnd">
            <a:solidFill>
              <a:schemeClr val="bg2">
                <a:alpha val="18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9Slide.vn 3">
            <a:extLst>
              <a:ext uri="{FF2B5EF4-FFF2-40B4-BE49-F238E27FC236}">
                <a16:creationId xmlns:a16="http://schemas.microsoft.com/office/drawing/2014/main" id="{6E6F3D71-B302-7849-987D-54BB8AF7BC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Page no. </a:t>
            </a:r>
            <a:fld id="{81C4DD5C-4C62-DF45-8CE5-06964BD7F01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9Slide.vn 4">
            <a:extLst>
              <a:ext uri="{FF2B5EF4-FFF2-40B4-BE49-F238E27FC236}">
                <a16:creationId xmlns:a16="http://schemas.microsoft.com/office/drawing/2014/main" id="{500F23F4-8068-874F-9D7F-E60007E4E4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6409129" y="753035"/>
            <a:ext cx="4674311" cy="5351929"/>
          </a:xfrm>
          <a:custGeom>
            <a:avLst/>
            <a:gdLst>
              <a:gd name="connsiteX0" fmla="*/ 197435 w 4674311"/>
              <a:gd name="connsiteY0" fmla="*/ 212709 h 5351929"/>
              <a:gd name="connsiteX1" fmla="*/ 3391722 w 4674311"/>
              <a:gd name="connsiteY1" fmla="*/ 1479177 h 5351929"/>
              <a:gd name="connsiteX2" fmla="*/ 4279228 w 4674311"/>
              <a:gd name="connsiteY2" fmla="*/ 3845859 h 5351929"/>
              <a:gd name="connsiteX3" fmla="*/ 1132616 w 4674311"/>
              <a:gd name="connsiteY3" fmla="*/ 3348318 h 5351929"/>
              <a:gd name="connsiteX4" fmla="*/ 4674311 w 4674311"/>
              <a:gd name="connsiteY4" fmla="*/ 0 h 5351929"/>
              <a:gd name="connsiteX5" fmla="*/ 0 w 4674311"/>
              <a:gd name="connsiteY5" fmla="*/ 0 h 5351929"/>
              <a:gd name="connsiteX6" fmla="*/ 0 w 4674311"/>
              <a:gd name="connsiteY6" fmla="*/ 5351929 h 5351929"/>
              <a:gd name="connsiteX7" fmla="*/ 4674311 w 4674311"/>
              <a:gd name="connsiteY7" fmla="*/ 5351929 h 5351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74311" h="5351929">
                <a:moveTo>
                  <a:pt x="197435" y="212709"/>
                </a:moveTo>
                <a:lnTo>
                  <a:pt x="3391722" y="1479177"/>
                </a:lnTo>
                <a:lnTo>
                  <a:pt x="4279228" y="3845859"/>
                </a:lnTo>
                <a:lnTo>
                  <a:pt x="1132616" y="3348318"/>
                </a:lnTo>
                <a:close/>
                <a:moveTo>
                  <a:pt x="4674311" y="0"/>
                </a:moveTo>
                <a:lnTo>
                  <a:pt x="0" y="0"/>
                </a:lnTo>
                <a:lnTo>
                  <a:pt x="0" y="5351929"/>
                </a:lnTo>
                <a:lnTo>
                  <a:pt x="4674311" y="5351929"/>
                </a:lnTo>
                <a:close/>
              </a:path>
            </a:pathLst>
          </a:custGeom>
          <a:effectLst>
            <a:outerShdw blurRad="317500" dir="18900000" sy="23000" kx="-1200000" algn="bl" rotWithShape="0">
              <a:prstClr val="black">
                <a:alpha val="42000"/>
              </a:prstClr>
            </a:outerShdw>
          </a:effectLst>
        </p:spPr>
      </p:pic>
      <p:sp>
        <p:nvSpPr>
          <p:cNvPr id="18" name="9Slide.vn 5">
            <a:extLst>
              <a:ext uri="{FF2B5EF4-FFF2-40B4-BE49-F238E27FC236}">
                <a16:creationId xmlns:a16="http://schemas.microsoft.com/office/drawing/2014/main" id="{24A26C78-7EC6-2A49-BF4D-372DAF8483A3}"/>
              </a:ext>
            </a:extLst>
          </p:cNvPr>
          <p:cNvSpPr txBox="1"/>
          <p:nvPr/>
        </p:nvSpPr>
        <p:spPr>
          <a:xfrm>
            <a:off x="562148" y="968188"/>
            <a:ext cx="2765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 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Giấy</a:t>
            </a:r>
            <a:r>
              <a:rPr lang="en-US" sz="360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600" dirty="0" err="1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</a:t>
            </a:r>
            <a:r>
              <a:rPr lang="en-US" sz="3600" dirty="0" err="1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hép</a:t>
            </a:r>
            <a:endParaRPr lang="en-US" sz="3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3600" b="1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WordPress</a:t>
            </a:r>
            <a:endParaRPr lang="en-US" sz="3600" b="1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9Slide.vn 6">
            <a:extLst>
              <a:ext uri="{FF2B5EF4-FFF2-40B4-BE49-F238E27FC236}">
                <a16:creationId xmlns:a16="http://schemas.microsoft.com/office/drawing/2014/main" id="{A2FECB26-3DD7-C747-A642-EEBDE39A2934}"/>
              </a:ext>
            </a:extLst>
          </p:cNvPr>
          <p:cNvSpPr/>
          <p:nvPr/>
        </p:nvSpPr>
        <p:spPr>
          <a:xfrm>
            <a:off x="562853" y="2291627"/>
            <a:ext cx="5134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WordPress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là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phần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mềm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phát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hành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theo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giấy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phép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GPLv2.</a:t>
            </a:r>
          </a:p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GPL (General Public License)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giấy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phép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mềm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tự</a:t>
            </a:r>
            <a:r>
              <a:rPr lang="en-US" dirty="0" smtClean="0">
                <a:solidFill>
                  <a:schemeClr val="bg1"/>
                </a:solidFill>
                <a:latin typeface="Open Sans" panose="020B0606030504020204"/>
                <a:ea typeface="Times New Roman" panose="02020603050405020304" pitchFamily="18" charset="0"/>
              </a:rPr>
              <a:t> do.</a:t>
            </a:r>
          </a:p>
          <a:p>
            <a:pPr algn="just">
              <a:lnSpc>
                <a:spcPct val="150000"/>
              </a:lnSpc>
            </a:pP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GPLv3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xuất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bản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trong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năm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2007.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Tuy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nhiên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, GPLv2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vẫn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tiếp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tục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sử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dụng</a:t>
            </a:r>
            <a:r>
              <a:rPr lang="en-US" sz="1800" dirty="0" smtClean="0">
                <a:solidFill>
                  <a:schemeClr val="bg1"/>
                </a:solidFill>
                <a:effectLst/>
                <a:latin typeface="Open Sans" panose="020B0606030504020204"/>
                <a:ea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effectLst/>
              <a:latin typeface="Open Sans" panose="020B0606030504020204"/>
              <a:ea typeface="Times New Roman" panose="02020603050405020304" pitchFamily="18" charset="0"/>
            </a:endParaRPr>
          </a:p>
        </p:txBody>
      </p:sp>
      <p:grpSp>
        <p:nvGrpSpPr>
          <p:cNvPr id="20" name="9Slide.vn 7">
            <a:extLst>
              <a:ext uri="{FF2B5EF4-FFF2-40B4-BE49-F238E27FC236}">
                <a16:creationId xmlns:a16="http://schemas.microsoft.com/office/drawing/2014/main" id="{0E2AB105-57DC-234E-BB22-C33C908F4098}"/>
              </a:ext>
            </a:extLst>
          </p:cNvPr>
          <p:cNvGrpSpPr/>
          <p:nvPr/>
        </p:nvGrpSpPr>
        <p:grpSpPr>
          <a:xfrm>
            <a:off x="6076017" y="3990912"/>
            <a:ext cx="1470152" cy="1470152"/>
            <a:chOff x="2131188" y="3766191"/>
            <a:chExt cx="2603500" cy="2603500"/>
          </a:xfrm>
          <a:solidFill>
            <a:schemeClr val="tx2"/>
          </a:solidFill>
          <a:effectLst>
            <a:outerShdw blurRad="431800" dist="190500" dir="13500000" algn="br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</p:grpSpPr>
        <p:sp>
          <p:nvSpPr>
            <p:cNvPr id="21" name="9Slide.vn 8">
              <a:extLst>
                <a:ext uri="{FF2B5EF4-FFF2-40B4-BE49-F238E27FC236}">
                  <a16:creationId xmlns:a16="http://schemas.microsoft.com/office/drawing/2014/main" id="{5B07466B-B4E9-6749-9EA0-2A0A494C20FF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9Slide.vn 9">
            <a:extLst>
              <a:ext uri="{FF2B5EF4-FFF2-40B4-BE49-F238E27FC236}">
                <a16:creationId xmlns:a16="http://schemas.microsoft.com/office/drawing/2014/main" id="{DCDCFBB8-91E9-DC41-B94B-4947575B128E}"/>
              </a:ext>
            </a:extLst>
          </p:cNvPr>
          <p:cNvGrpSpPr/>
          <p:nvPr/>
        </p:nvGrpSpPr>
        <p:grpSpPr>
          <a:xfrm rot="20733524">
            <a:off x="7213803" y="4303192"/>
            <a:ext cx="880325" cy="880325"/>
            <a:chOff x="2131188" y="3766191"/>
            <a:chExt cx="2603500" cy="2603500"/>
          </a:xfrm>
          <a:solidFill>
            <a:schemeClr val="tx2"/>
          </a:solidFill>
          <a:effectLst>
            <a:outerShdw blurRad="431800" dist="190500" dir="13500000" algn="br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</p:grpSpPr>
        <p:sp>
          <p:nvSpPr>
            <p:cNvPr id="23" name="9Slide.vn 10">
              <a:extLst>
                <a:ext uri="{FF2B5EF4-FFF2-40B4-BE49-F238E27FC236}">
                  <a16:creationId xmlns:a16="http://schemas.microsoft.com/office/drawing/2014/main" id="{F0FBE70C-DE8E-9A4B-BB70-7A6C6D84198B}"/>
                </a:ext>
              </a:extLst>
            </p:cNvPr>
            <p:cNvSpPr/>
            <p:nvPr/>
          </p:nvSpPr>
          <p:spPr>
            <a:xfrm>
              <a:off x="2131188" y="4146340"/>
              <a:ext cx="2603509" cy="1843211"/>
            </a:xfrm>
            <a:custGeom>
              <a:avLst/>
              <a:gdLst>
                <a:gd name="connsiteX0" fmla="*/ 1433873 w 2603509"/>
                <a:gd name="connsiteY0" fmla="*/ 1283250 h 1843211"/>
                <a:gd name="connsiteX1" fmla="*/ 1257243 w 2603509"/>
                <a:gd name="connsiteY1" fmla="*/ 1032972 h 1843211"/>
                <a:gd name="connsiteX2" fmla="*/ 1257243 w 2603509"/>
                <a:gd name="connsiteY2" fmla="*/ 1032972 h 1843211"/>
                <a:gd name="connsiteX3" fmla="*/ 1060413 w 2603509"/>
                <a:gd name="connsiteY3" fmla="*/ 963884 h 1843211"/>
                <a:gd name="connsiteX4" fmla="*/ 789060 w 2603509"/>
                <a:gd name="connsiteY4" fmla="*/ 1091123 h 1843211"/>
                <a:gd name="connsiteX5" fmla="*/ 0 w 2603509"/>
                <a:gd name="connsiteY5" fmla="*/ 0 h 1843211"/>
                <a:gd name="connsiteX6" fmla="*/ 21873 w 2603509"/>
                <a:gd name="connsiteY6" fmla="*/ 576381 h 1843211"/>
                <a:gd name="connsiteX7" fmla="*/ 149445 w 2603509"/>
                <a:gd name="connsiteY7" fmla="*/ 943864 h 1843211"/>
                <a:gd name="connsiteX8" fmla="*/ 406669 w 2603509"/>
                <a:gd name="connsiteY8" fmla="*/ 1363844 h 1843211"/>
                <a:gd name="connsiteX9" fmla="*/ 797032 w 2603509"/>
                <a:gd name="connsiteY9" fmla="*/ 1717293 h 1843211"/>
                <a:gd name="connsiteX10" fmla="*/ 1225289 w 2603509"/>
                <a:gd name="connsiteY10" fmla="*/ 1781621 h 1843211"/>
                <a:gd name="connsiteX11" fmla="*/ 1759824 w 2603509"/>
                <a:gd name="connsiteY11" fmla="*/ 1843212 h 1843211"/>
                <a:gd name="connsiteX12" fmla="*/ 2153921 w 2603509"/>
                <a:gd name="connsiteY12" fmla="*/ 1623206 h 1843211"/>
                <a:gd name="connsiteX13" fmla="*/ 2603510 w 2603509"/>
                <a:gd name="connsiteY13" fmla="*/ 1267857 h 1843211"/>
                <a:gd name="connsiteX14" fmla="*/ 1433873 w 2603509"/>
                <a:gd name="connsiteY14" fmla="*/ 1283250 h 18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03509" h="1843211">
                  <a:moveTo>
                    <a:pt x="1433873" y="1283250"/>
                  </a:moveTo>
                  <a:cubicBezTo>
                    <a:pt x="1165750" y="1355464"/>
                    <a:pt x="1231360" y="1226885"/>
                    <a:pt x="1257243" y="1032972"/>
                  </a:cubicBezTo>
                  <a:lnTo>
                    <a:pt x="1257243" y="1032972"/>
                  </a:lnTo>
                  <a:cubicBezTo>
                    <a:pt x="1160876" y="1174910"/>
                    <a:pt x="1027698" y="1090781"/>
                    <a:pt x="1060413" y="963884"/>
                  </a:cubicBezTo>
                  <a:cubicBezTo>
                    <a:pt x="1007878" y="1062371"/>
                    <a:pt x="902141" y="1166302"/>
                    <a:pt x="789060" y="1091123"/>
                  </a:cubicBezTo>
                  <a:cubicBezTo>
                    <a:pt x="670667" y="1014738"/>
                    <a:pt x="716010" y="283468"/>
                    <a:pt x="0" y="0"/>
                  </a:cubicBezTo>
                  <a:cubicBezTo>
                    <a:pt x="108881" y="70409"/>
                    <a:pt x="304657" y="316924"/>
                    <a:pt x="21873" y="576381"/>
                  </a:cubicBezTo>
                  <a:cubicBezTo>
                    <a:pt x="368680" y="589170"/>
                    <a:pt x="236947" y="920850"/>
                    <a:pt x="149445" y="943864"/>
                  </a:cubicBezTo>
                  <a:cubicBezTo>
                    <a:pt x="364756" y="968549"/>
                    <a:pt x="471291" y="1084339"/>
                    <a:pt x="406669" y="1363844"/>
                  </a:cubicBezTo>
                  <a:cubicBezTo>
                    <a:pt x="584590" y="1264769"/>
                    <a:pt x="901543" y="1280675"/>
                    <a:pt x="797032" y="1717293"/>
                  </a:cubicBezTo>
                  <a:cubicBezTo>
                    <a:pt x="880677" y="1511759"/>
                    <a:pt x="1278109" y="1458302"/>
                    <a:pt x="1225289" y="1781621"/>
                  </a:cubicBezTo>
                  <a:cubicBezTo>
                    <a:pt x="1369935" y="1599100"/>
                    <a:pt x="1688037" y="1644253"/>
                    <a:pt x="1759824" y="1843212"/>
                  </a:cubicBezTo>
                  <a:cubicBezTo>
                    <a:pt x="1756175" y="1658591"/>
                    <a:pt x="1998424" y="1505289"/>
                    <a:pt x="2153921" y="1623206"/>
                  </a:cubicBezTo>
                  <a:cubicBezTo>
                    <a:pt x="2143004" y="1426709"/>
                    <a:pt x="2382763" y="1251096"/>
                    <a:pt x="2603510" y="1267857"/>
                  </a:cubicBezTo>
                  <a:cubicBezTo>
                    <a:pt x="2225746" y="962316"/>
                    <a:pt x="1728876" y="1203891"/>
                    <a:pt x="1433873" y="1283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5" name="9Slide.vn 11">
            <a:extLst>
              <a:ext uri="{FF2B5EF4-FFF2-40B4-BE49-F238E27FC236}">
                <a16:creationId xmlns:a16="http://schemas.microsoft.com/office/drawing/2014/main" id="{C9884D88-3106-6947-A893-BBF6E8BF47D2}"/>
              </a:ext>
            </a:extLst>
          </p:cNvPr>
          <p:cNvCxnSpPr>
            <a:cxnSpLocks/>
          </p:cNvCxnSpPr>
          <p:nvPr/>
        </p:nvCxnSpPr>
        <p:spPr>
          <a:xfrm>
            <a:off x="732864" y="5608151"/>
            <a:ext cx="2087336" cy="0"/>
          </a:xfrm>
          <a:prstGeom prst="line">
            <a:avLst/>
          </a:prstGeom>
          <a:ln w="254000" cap="rnd">
            <a:solidFill>
              <a:schemeClr val="accent6">
                <a:alpha val="99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9Slide.vn 12">
            <a:extLst>
              <a:ext uri="{FF2B5EF4-FFF2-40B4-BE49-F238E27FC236}">
                <a16:creationId xmlns:a16="http://schemas.microsoft.com/office/drawing/2014/main" id="{7D9FE2DF-02FD-A748-A480-C13516441420}"/>
              </a:ext>
            </a:extLst>
          </p:cNvPr>
          <p:cNvSpPr txBox="1"/>
          <p:nvPr/>
        </p:nvSpPr>
        <p:spPr>
          <a:xfrm>
            <a:off x="2968881" y="5478150"/>
            <a:ext cx="2728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GIẤY PHÉP PHẦN MỀM NGUỒN MỞ</a:t>
            </a:r>
            <a:endParaRPr lang="en-US" sz="1200" dirty="0">
              <a:solidFill>
                <a:schemeClr val="accent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6" name="Picture 4" descr="https://upload.wikimedia.org/wikipedia/commons/thumb/9/93/GPLv3_Logo.svg/1024px-GPLv3_Logo.svg.png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" r="513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">
      <a:dk1>
        <a:srgbClr val="181717"/>
      </a:dk1>
      <a:lt1>
        <a:srgbClr val="FFFFFF"/>
      </a:lt1>
      <a:dk2>
        <a:srgbClr val="181717"/>
      </a:dk2>
      <a:lt2>
        <a:srgbClr val="FFFFFF"/>
      </a:lt2>
      <a:accent1>
        <a:srgbClr val="352039"/>
      </a:accent1>
      <a:accent2>
        <a:srgbClr val="56396B"/>
      </a:accent2>
      <a:accent3>
        <a:srgbClr val="AA4E70"/>
      </a:accent3>
      <a:accent4>
        <a:srgbClr val="E86278"/>
      </a:accent4>
      <a:accent5>
        <a:srgbClr val="FFA64A"/>
      </a:accent5>
      <a:accent6>
        <a:srgbClr val="FFD04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1471</TotalTime>
  <Words>657</Words>
  <Application>Microsoft Office PowerPoint</Application>
  <PresentationFormat>Widescreen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Open Sans</vt:lpstr>
      <vt:lpstr>Open Sans Light</vt:lpstr>
      <vt:lpstr>Open Sans Semibold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Khanh Xinh</dc:creator>
  <dc:description>9Slide.vn</dc:description>
  <cp:lastModifiedBy>Windows User</cp:lastModifiedBy>
  <cp:revision>200</cp:revision>
  <dcterms:created xsi:type="dcterms:W3CDTF">2019-10-15T21:02:03Z</dcterms:created>
  <dcterms:modified xsi:type="dcterms:W3CDTF">2022-01-12T01:15:13Z</dcterms:modified>
  <cp:category>9Slide.vn</cp:category>
</cp:coreProperties>
</file>